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9"/>
    <p:sldId id="257" r:id="rId2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Sacramento" charset="1" panose="02000507000000020000"/>
      <p:regular r:id="rId10"/>
    </p:embeddedFont>
    <p:embeddedFont>
      <p:font typeface="Open Sans" charset="1" panose="020B0606030504020204"/>
      <p:regular r:id="rId11"/>
    </p:embeddedFont>
    <p:embeddedFont>
      <p:font typeface="Open Sans Bold" charset="1" panose="020B0806030504020204"/>
      <p:regular r:id="rId12"/>
    </p:embeddedFont>
    <p:embeddedFont>
      <p:font typeface="Open Sans Italics" charset="1" panose="020B0606030504020204"/>
      <p:regular r:id="rId13"/>
    </p:embeddedFont>
    <p:embeddedFont>
      <p:font typeface="Open Sans Bold Italics" charset="1" panose="020B0806030504020204"/>
      <p:regular r:id="rId14"/>
    </p:embeddedFont>
    <p:embeddedFont>
      <p:font typeface="Open Sans Light" charset="1" panose="020B0306030504020204"/>
      <p:regular r:id="rId15"/>
    </p:embeddedFont>
    <p:embeddedFont>
      <p:font typeface="Open Sans Light Italics" charset="1" panose="020B0306030504020204"/>
      <p:regular r:id="rId16"/>
    </p:embeddedFont>
    <p:embeddedFont>
      <p:font typeface="Open Sans Ultra-Bold" charset="1" panose="00000000000000000000"/>
      <p:regular r:id="rId17"/>
    </p:embeddedFont>
    <p:embeddedFont>
      <p:font typeface="Open Sans Ultra-Bold Italics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slides/slide1.xml" Type="http://schemas.openxmlformats.org/officeDocument/2006/relationships/slide"/><Relationship Id="rId2" Target="presProps.xml" Type="http://schemas.openxmlformats.org/officeDocument/2006/relationships/presProps"/><Relationship Id="rId20" Target="slides/slide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Relationship Id="rId3" Target="../media/image9.jpeg" Type="http://schemas.openxmlformats.org/officeDocument/2006/relationships/image"/><Relationship Id="rId4" Target="../media/image10.jpeg" Type="http://schemas.openxmlformats.org/officeDocument/2006/relationships/image"/><Relationship Id="rId5" Target="../media/image11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1858955"/>
            <a:ext cx="18230326" cy="12145955"/>
          </a:xfrm>
          <a:custGeom>
            <a:avLst/>
            <a:gdLst/>
            <a:ahLst/>
            <a:cxnLst/>
            <a:rect r="r" b="b" t="t" l="l"/>
            <a:pathLst>
              <a:path h="12145955" w="18230326">
                <a:moveTo>
                  <a:pt x="0" y="0"/>
                </a:moveTo>
                <a:lnTo>
                  <a:pt x="18230326" y="0"/>
                </a:lnTo>
                <a:lnTo>
                  <a:pt x="18230326" y="12145955"/>
                </a:lnTo>
                <a:lnTo>
                  <a:pt x="0" y="121459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541140">
            <a:off x="-745019" y="-52416"/>
            <a:ext cx="21187013" cy="14274634"/>
          </a:xfrm>
          <a:custGeom>
            <a:avLst/>
            <a:gdLst/>
            <a:ahLst/>
            <a:cxnLst/>
            <a:rect r="r" b="b" t="t" l="l"/>
            <a:pathLst>
              <a:path h="14274634" w="21187013">
                <a:moveTo>
                  <a:pt x="0" y="0"/>
                </a:moveTo>
                <a:lnTo>
                  <a:pt x="21187013" y="0"/>
                </a:lnTo>
                <a:lnTo>
                  <a:pt x="21187013" y="14274633"/>
                </a:lnTo>
                <a:lnTo>
                  <a:pt x="0" y="1427463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8629" t="0" r="-2194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087011" y="666195"/>
            <a:ext cx="1808637" cy="2810029"/>
          </a:xfrm>
          <a:custGeom>
            <a:avLst/>
            <a:gdLst/>
            <a:ahLst/>
            <a:cxnLst/>
            <a:rect r="r" b="b" t="t" l="l"/>
            <a:pathLst>
              <a:path h="2810029" w="1808637">
                <a:moveTo>
                  <a:pt x="0" y="0"/>
                </a:moveTo>
                <a:lnTo>
                  <a:pt x="1808636" y="0"/>
                </a:lnTo>
                <a:lnTo>
                  <a:pt x="1808636" y="2810029"/>
                </a:lnTo>
                <a:lnTo>
                  <a:pt x="0" y="28100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750384" y="5770719"/>
            <a:ext cx="2393616" cy="4822304"/>
          </a:xfrm>
          <a:custGeom>
            <a:avLst/>
            <a:gdLst/>
            <a:ahLst/>
            <a:cxnLst/>
            <a:rect r="r" b="b" t="t" l="l"/>
            <a:pathLst>
              <a:path h="4822304" w="2393616">
                <a:moveTo>
                  <a:pt x="0" y="0"/>
                </a:moveTo>
                <a:lnTo>
                  <a:pt x="2393616" y="0"/>
                </a:lnTo>
                <a:lnTo>
                  <a:pt x="2393616" y="4822304"/>
                </a:lnTo>
                <a:lnTo>
                  <a:pt x="0" y="4822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13172" y="2562225"/>
            <a:ext cx="9917267" cy="4056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089"/>
              </a:lnSpc>
            </a:pPr>
            <a:r>
              <a:rPr lang="en-US" sz="19100">
                <a:solidFill>
                  <a:srgbClr val="000000"/>
                </a:solidFill>
                <a:latin typeface="Sacramento"/>
              </a:rPr>
              <a:t>Polish</a:t>
            </a:r>
          </a:p>
          <a:p>
            <a:pPr algn="ctr">
              <a:lnSpc>
                <a:spcPts val="15089"/>
              </a:lnSpc>
            </a:pPr>
            <a:r>
              <a:rPr lang="en-US" sz="19100">
                <a:solidFill>
                  <a:srgbClr val="000000"/>
                </a:solidFill>
                <a:latin typeface="Sacramento"/>
              </a:rPr>
              <a:t>superstitions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848487" y="7399226"/>
            <a:ext cx="6481391" cy="3268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69"/>
              </a:lnSpc>
            </a:pPr>
            <a:r>
              <a:rPr lang="en-US" sz="7936">
                <a:solidFill>
                  <a:srgbClr val="000000"/>
                </a:solidFill>
                <a:latin typeface="Sacramento"/>
              </a:rPr>
              <a:t>Let's get to know Polish superstitions</a:t>
            </a:r>
          </a:p>
          <a:p>
            <a:pPr algn="ctr">
              <a:lnSpc>
                <a:spcPts val="6269"/>
              </a:lnSpc>
            </a:pPr>
          </a:p>
          <a:p>
            <a:pPr algn="ctr">
              <a:lnSpc>
                <a:spcPts val="6269"/>
              </a:lnSpc>
            </a:pP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262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238157" y="-145345"/>
            <a:ext cx="6278139" cy="6278139"/>
          </a:xfrm>
          <a:custGeom>
            <a:avLst/>
            <a:gdLst/>
            <a:ahLst/>
            <a:cxnLst/>
            <a:rect r="r" b="b" t="t" l="l"/>
            <a:pathLst>
              <a:path h="6278139" w="6278139">
                <a:moveTo>
                  <a:pt x="0" y="0"/>
                </a:moveTo>
                <a:lnTo>
                  <a:pt x="6278139" y="0"/>
                </a:lnTo>
                <a:lnTo>
                  <a:pt x="6278139" y="6278139"/>
                </a:lnTo>
                <a:lnTo>
                  <a:pt x="0" y="62781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238157" y="818003"/>
            <a:ext cx="3646695" cy="3190858"/>
            <a:chOff x="0" y="0"/>
            <a:chExt cx="812800" cy="7112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12811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11">
                  <a:moveTo>
                    <a:pt x="530371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530371" y="551732"/>
                  </a:lnTo>
                  <a:cubicBezTo>
                    <a:pt x="686363" y="551732"/>
                    <a:pt x="812800" y="428220"/>
                    <a:pt x="812800" y="275861"/>
                  </a:cubicBezTo>
                  <a:cubicBezTo>
                    <a:pt x="812811" y="123512"/>
                    <a:pt x="686363" y="0"/>
                    <a:pt x="530371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FFFFFF"/>
                  </a:solidFill>
                  <a:latin typeface="Open Sans"/>
                </a:rPr>
                <a:t>When you see a chimney sweeper, grab the button, it brings good luck</a:t>
              </a: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2129660" y="0"/>
            <a:ext cx="5987449" cy="5987449"/>
          </a:xfrm>
          <a:custGeom>
            <a:avLst/>
            <a:gdLst/>
            <a:ahLst/>
            <a:cxnLst/>
            <a:rect r="r" b="b" t="t" l="l"/>
            <a:pathLst>
              <a:path h="5987449" w="5987449">
                <a:moveTo>
                  <a:pt x="0" y="0"/>
                </a:moveTo>
                <a:lnTo>
                  <a:pt x="5987449" y="0"/>
                </a:lnTo>
                <a:lnTo>
                  <a:pt x="5987449" y="5987449"/>
                </a:lnTo>
                <a:lnTo>
                  <a:pt x="0" y="59874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516296" y="3287112"/>
            <a:ext cx="3086100" cy="2700338"/>
            <a:chOff x="0" y="0"/>
            <a:chExt cx="812800" cy="7112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812811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11">
                  <a:moveTo>
                    <a:pt x="530371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530371" y="551732"/>
                  </a:lnTo>
                  <a:cubicBezTo>
                    <a:pt x="686363" y="551732"/>
                    <a:pt x="812800" y="428220"/>
                    <a:pt x="812800" y="275861"/>
                  </a:cubicBezTo>
                  <a:cubicBezTo>
                    <a:pt x="812811" y="123512"/>
                    <a:pt x="686363" y="0"/>
                    <a:pt x="53037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"/>
                </a:rPr>
                <a:t>when you see a black cat, you better avoid it, it's bad luck!</a:t>
              </a: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58332" y="0"/>
            <a:ext cx="6079825" cy="6079825"/>
          </a:xfrm>
          <a:custGeom>
            <a:avLst/>
            <a:gdLst/>
            <a:ahLst/>
            <a:cxnLst/>
            <a:rect r="r" b="b" t="t" l="l"/>
            <a:pathLst>
              <a:path h="6079825" w="6079825">
                <a:moveTo>
                  <a:pt x="0" y="0"/>
                </a:moveTo>
                <a:lnTo>
                  <a:pt x="6079825" y="0"/>
                </a:lnTo>
                <a:lnTo>
                  <a:pt x="6079825" y="6079825"/>
                </a:lnTo>
                <a:lnTo>
                  <a:pt x="0" y="60798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1655195" y="1308524"/>
            <a:ext cx="3086100" cy="2700338"/>
            <a:chOff x="0" y="0"/>
            <a:chExt cx="812800" cy="7112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11" cy="711200"/>
            </a:xfrm>
            <a:custGeom>
              <a:avLst/>
              <a:gdLst/>
              <a:ahLst/>
              <a:cxnLst/>
              <a:rect r="r" b="b" t="t" l="l"/>
              <a:pathLst>
                <a:path h="711200" w="812811">
                  <a:moveTo>
                    <a:pt x="530371" y="0"/>
                  </a:moveTo>
                  <a:lnTo>
                    <a:pt x="282407" y="0"/>
                  </a:lnTo>
                  <a:cubicBezTo>
                    <a:pt x="126426" y="0"/>
                    <a:pt x="0" y="123512"/>
                    <a:pt x="0" y="275871"/>
                  </a:cubicBezTo>
                  <a:cubicBezTo>
                    <a:pt x="0" y="386169"/>
                    <a:pt x="66279" y="481310"/>
                    <a:pt x="162037" y="525451"/>
                  </a:cubicBezTo>
                  <a:lnTo>
                    <a:pt x="162037" y="711200"/>
                  </a:lnTo>
                  <a:lnTo>
                    <a:pt x="353844" y="551732"/>
                  </a:lnTo>
                  <a:lnTo>
                    <a:pt x="530371" y="551732"/>
                  </a:lnTo>
                  <a:cubicBezTo>
                    <a:pt x="686363" y="551732"/>
                    <a:pt x="812800" y="428220"/>
                    <a:pt x="812800" y="275861"/>
                  </a:cubicBezTo>
                  <a:cubicBezTo>
                    <a:pt x="812811" y="123512"/>
                    <a:pt x="686363" y="0"/>
                    <a:pt x="530371" y="0"/>
                  </a:cubicBezTo>
                  <a:close/>
                </a:path>
              </a:pathLst>
            </a:custGeom>
            <a:solidFill>
              <a:srgbClr val="EDEDED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0"/>
              <a:ext cx="812800" cy="5207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"/>
                </a:rPr>
                <a:t>Oh no! you broke a mirror, seven years of bad luck await you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0" y="5987449"/>
            <a:ext cx="7412281" cy="4169408"/>
          </a:xfrm>
          <a:custGeom>
            <a:avLst/>
            <a:gdLst/>
            <a:ahLst/>
            <a:cxnLst/>
            <a:rect r="r" b="b" t="t" l="l"/>
            <a:pathLst>
              <a:path h="4169408" w="7412281">
                <a:moveTo>
                  <a:pt x="0" y="0"/>
                </a:moveTo>
                <a:lnTo>
                  <a:pt x="7412281" y="0"/>
                </a:lnTo>
                <a:lnTo>
                  <a:pt x="7412281" y="4169408"/>
                </a:lnTo>
                <a:lnTo>
                  <a:pt x="0" y="41694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94534" r="0" b="-94534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412281" y="6066119"/>
            <a:ext cx="5445213" cy="3295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73"/>
              </a:lnSpc>
            </a:pPr>
          </a:p>
          <a:p>
            <a:pPr algn="ctr">
              <a:lnSpc>
                <a:spcPts val="5273"/>
              </a:lnSpc>
            </a:pPr>
            <a:r>
              <a:rPr lang="en-US" sz="3766">
                <a:solidFill>
                  <a:srgbClr val="FFFFFF"/>
                </a:solidFill>
                <a:latin typeface="Open Sans"/>
              </a:rPr>
              <a:t>did you go under the ladder? Get ready for a dose of bad luck</a:t>
            </a:r>
          </a:p>
          <a:p>
            <a:pPr algn="ctr" marL="0" indent="0" lvl="0">
              <a:lnSpc>
                <a:spcPts val="527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DAF2mXI08X0</dc:identifier>
  <dcterms:modified xsi:type="dcterms:W3CDTF">2011-08-01T06:04:30Z</dcterms:modified>
  <cp:revision>1</cp:revision>
  <dc:title>Polish superstitions</dc:title>
</cp:coreProperties>
</file>