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Lst>
  <p:notesMasterIdLst>
    <p:notesMasterId r:id="rId18"/>
  </p:notesMasterIdLst>
  <p:handoutMasterIdLst>
    <p:handoutMasterId r:id="rId19"/>
  </p:handoutMasterIdLst>
  <p:sldIdLst>
    <p:sldId id="256" r:id="rId5"/>
    <p:sldId id="264" r:id="rId6"/>
    <p:sldId id="265" r:id="rId7"/>
    <p:sldId id="263" r:id="rId8"/>
    <p:sldId id="266" r:id="rId9"/>
    <p:sldId id="267" r:id="rId10"/>
    <p:sldId id="259" r:id="rId11"/>
    <p:sldId id="262" r:id="rId12"/>
    <p:sldId id="261" r:id="rId13"/>
    <p:sldId id="260" r:id="rId14"/>
    <p:sldId id="258" r:id="rId15"/>
    <p:sldId id="268" r:id="rId16"/>
    <p:sldId id="269" r:id="rId17"/>
  </p:sldIdLst>
  <p:sldSz cx="12192000" cy="6858000"/>
  <p:notesSz cx="6858000" cy="9144000"/>
  <p:defaultTextStyle>
    <a:defPPr rtl="0">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821BE6-7DD4-4683-9782-8CFA9B47F958}" v="426" dt="2023-01-31T20:15:45.464"/>
    <p1510:client id="{2CD44BA5-596E-481B-8946-967AC71606C4}" v="292" dt="2023-01-31T18:01:17.131"/>
    <p1510:client id="{3A06E787-37D9-4B88-BBD5-36D1DD6CF4AD}" v="33" dt="2023-01-31T19:00:46.900"/>
    <p1510:client id="{AAE688E3-58F6-4969-B982-B07AB2F53436}" v="362" dt="2023-01-31T18:47:19.737"/>
    <p1510:client id="{DF54278B-D03B-4F4C-AFAD-39A934C9E923}" v="1" dt="2023-01-31T18:52:38.7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108" d="100"/>
          <a:sy n="108" d="100"/>
        </p:scale>
        <p:origin x="654" y="96"/>
      </p:cViewPr>
      <p:guideLst/>
    </p:cSldViewPr>
  </p:slideViewPr>
  <p:notesTextViewPr>
    <p:cViewPr>
      <p:scale>
        <a:sx n="1" d="1"/>
        <a:sy n="1" d="1"/>
      </p:scale>
      <p:origin x="0" y="0"/>
    </p:cViewPr>
  </p:notesTextViewPr>
  <p:notesViewPr>
    <p:cSldViewPr snapToGrid="0">
      <p:cViewPr varScale="1">
        <p:scale>
          <a:sx n="82" d="100"/>
          <a:sy n="82" d="100"/>
        </p:scale>
        <p:origin x="395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eusz Drapała" userId="S::mdrapala@spzyrzyn.pl::676c2756-ff66-4ed2-915f-262381526419" providerId="AD" clId="Web-{DF54278B-D03B-4F4C-AFAD-39A934C9E923}"/>
    <pc:docChg chg="modSld addMainMaster delMainMaster">
      <pc:chgData name="Mateusz Drapała" userId="S::mdrapala@spzyrzyn.pl::676c2756-ff66-4ed2-915f-262381526419" providerId="AD" clId="Web-{DF54278B-D03B-4F4C-AFAD-39A934C9E923}" dt="2023-01-31T18:52:38.738" v="0"/>
      <pc:docMkLst>
        <pc:docMk/>
      </pc:docMkLst>
      <pc:sldChg chg="modSp mod modClrScheme chgLayout">
        <pc:chgData name="Mateusz Drapała" userId="S::mdrapala@spzyrzyn.pl::676c2756-ff66-4ed2-915f-262381526419" providerId="AD" clId="Web-{DF54278B-D03B-4F4C-AFAD-39A934C9E923}" dt="2023-01-31T18:52:38.738" v="0"/>
        <pc:sldMkLst>
          <pc:docMk/>
          <pc:sldMk cId="4262868419" sldId="256"/>
        </pc:sldMkLst>
        <pc:spChg chg="mod ord">
          <ac:chgData name="Mateusz Drapała" userId="S::mdrapala@spzyrzyn.pl::676c2756-ff66-4ed2-915f-262381526419" providerId="AD" clId="Web-{DF54278B-D03B-4F4C-AFAD-39A934C9E923}" dt="2023-01-31T18:52:38.738" v="0"/>
          <ac:spMkLst>
            <pc:docMk/>
            <pc:sldMk cId="4262868419" sldId="256"/>
            <ac:spMk id="2" creationId="{70752FD7-76EF-4EBF-8807-5A08A9C8EA09}"/>
          </ac:spMkLst>
        </pc:spChg>
        <pc:spChg chg="mod ord">
          <ac:chgData name="Mateusz Drapała" userId="S::mdrapala@spzyrzyn.pl::676c2756-ff66-4ed2-915f-262381526419" providerId="AD" clId="Web-{DF54278B-D03B-4F4C-AFAD-39A934C9E923}" dt="2023-01-31T18:52:38.738" v="0"/>
          <ac:spMkLst>
            <pc:docMk/>
            <pc:sldMk cId="4262868419" sldId="256"/>
            <ac:spMk id="3" creationId="{F4C8D8C1-1062-49B2-BB56-D9F8E5DA6EB6}"/>
          </ac:spMkLst>
        </pc:spChg>
      </pc:sldChg>
      <pc:sldChg chg="delSp modSp mod modClrScheme delDesignElem chgLayout">
        <pc:chgData name="Mateusz Drapała" userId="S::mdrapala@spzyrzyn.pl::676c2756-ff66-4ed2-915f-262381526419" providerId="AD" clId="Web-{DF54278B-D03B-4F4C-AFAD-39A934C9E923}" dt="2023-01-31T18:52:38.738" v="0"/>
        <pc:sldMkLst>
          <pc:docMk/>
          <pc:sldMk cId="3281552568" sldId="258"/>
        </pc:sldMkLst>
        <pc:spChg chg="mod ord">
          <ac:chgData name="Mateusz Drapała" userId="S::mdrapala@spzyrzyn.pl::676c2756-ff66-4ed2-915f-262381526419" providerId="AD" clId="Web-{DF54278B-D03B-4F4C-AFAD-39A934C9E923}" dt="2023-01-31T18:52:38.738" v="0"/>
          <ac:spMkLst>
            <pc:docMk/>
            <pc:sldMk cId="3281552568" sldId="258"/>
            <ac:spMk id="2" creationId="{EACD91D0-DB7A-A984-9458-59C902801FD0}"/>
          </ac:spMkLst>
        </pc:spChg>
        <pc:spChg chg="mod ord">
          <ac:chgData name="Mateusz Drapała" userId="S::mdrapala@spzyrzyn.pl::676c2756-ff66-4ed2-915f-262381526419" providerId="AD" clId="Web-{DF54278B-D03B-4F4C-AFAD-39A934C9E923}" dt="2023-01-31T18:52:38.738" v="0"/>
          <ac:spMkLst>
            <pc:docMk/>
            <pc:sldMk cId="3281552568" sldId="258"/>
            <ac:spMk id="3" creationId="{FEA5DF10-A4F2-FA10-07ED-377CC1179D60}"/>
          </ac:spMkLst>
        </pc:spChg>
        <pc:spChg chg="del">
          <ac:chgData name="Mateusz Drapała" userId="S::mdrapala@spzyrzyn.pl::676c2756-ff66-4ed2-915f-262381526419" providerId="AD" clId="Web-{DF54278B-D03B-4F4C-AFAD-39A934C9E923}" dt="2023-01-31T18:52:38.738" v="0"/>
          <ac:spMkLst>
            <pc:docMk/>
            <pc:sldMk cId="3281552568" sldId="258"/>
            <ac:spMk id="32" creationId="{3FAD17B9-9E6C-4DD1-9728-97B5E5FCCAB2}"/>
          </ac:spMkLst>
        </pc:spChg>
        <pc:spChg chg="del">
          <ac:chgData name="Mateusz Drapała" userId="S::mdrapala@spzyrzyn.pl::676c2756-ff66-4ed2-915f-262381526419" providerId="AD" clId="Web-{DF54278B-D03B-4F4C-AFAD-39A934C9E923}" dt="2023-01-31T18:52:38.738" v="0"/>
          <ac:spMkLst>
            <pc:docMk/>
            <pc:sldMk cId="3281552568" sldId="258"/>
            <ac:spMk id="33" creationId="{D7AC3F90-A588-42FF-B41D-062A8D91B9E5}"/>
          </ac:spMkLst>
        </pc:spChg>
        <pc:spChg chg="del">
          <ac:chgData name="Mateusz Drapała" userId="S::mdrapala@spzyrzyn.pl::676c2756-ff66-4ed2-915f-262381526419" providerId="AD" clId="Web-{DF54278B-D03B-4F4C-AFAD-39A934C9E923}" dt="2023-01-31T18:52:38.738" v="0"/>
          <ac:spMkLst>
            <pc:docMk/>
            <pc:sldMk cId="3281552568" sldId="258"/>
            <ac:spMk id="35" creationId="{E1AADF25-43E9-4DE0-AD82-4F6052319136}"/>
          </ac:spMkLst>
        </pc:spChg>
        <pc:spChg chg="del">
          <ac:chgData name="Mateusz Drapała" userId="S::mdrapala@spzyrzyn.pl::676c2756-ff66-4ed2-915f-262381526419" providerId="AD" clId="Web-{DF54278B-D03B-4F4C-AFAD-39A934C9E923}" dt="2023-01-31T18:52:38.738" v="0"/>
          <ac:spMkLst>
            <pc:docMk/>
            <pc:sldMk cId="3281552568" sldId="258"/>
            <ac:spMk id="36" creationId="{CBC2D515-EF3C-4E4E-8BC1-192B21E92713}"/>
          </ac:spMkLst>
        </pc:spChg>
        <pc:picChg chg="del">
          <ac:chgData name="Mateusz Drapała" userId="S::mdrapala@spzyrzyn.pl::676c2756-ff66-4ed2-915f-262381526419" providerId="AD" clId="Web-{DF54278B-D03B-4F4C-AFAD-39A934C9E923}" dt="2023-01-31T18:52:38.738" v="0"/>
          <ac:picMkLst>
            <pc:docMk/>
            <pc:sldMk cId="3281552568" sldId="258"/>
            <ac:picMk id="34" creationId="{015AB904-4FB7-4A0D-B43E-03ACF05E1445}"/>
          </ac:picMkLst>
        </pc:picChg>
      </pc:sldChg>
      <pc:sldChg chg="delSp modSp mod modClrScheme delDesignElem chgLayout">
        <pc:chgData name="Mateusz Drapała" userId="S::mdrapala@spzyrzyn.pl::676c2756-ff66-4ed2-915f-262381526419" providerId="AD" clId="Web-{DF54278B-D03B-4F4C-AFAD-39A934C9E923}" dt="2023-01-31T18:52:38.738" v="0"/>
        <pc:sldMkLst>
          <pc:docMk/>
          <pc:sldMk cId="1145283617" sldId="259"/>
        </pc:sldMkLst>
        <pc:spChg chg="mod ord">
          <ac:chgData name="Mateusz Drapała" userId="S::mdrapala@spzyrzyn.pl::676c2756-ff66-4ed2-915f-262381526419" providerId="AD" clId="Web-{DF54278B-D03B-4F4C-AFAD-39A934C9E923}" dt="2023-01-31T18:52:38.738" v="0"/>
          <ac:spMkLst>
            <pc:docMk/>
            <pc:sldMk cId="1145283617" sldId="259"/>
            <ac:spMk id="2" creationId="{1EC159E1-749A-ACB7-432A-21785F3D1A28}"/>
          </ac:spMkLst>
        </pc:spChg>
        <pc:spChg chg="mod ord">
          <ac:chgData name="Mateusz Drapała" userId="S::mdrapala@spzyrzyn.pl::676c2756-ff66-4ed2-915f-262381526419" providerId="AD" clId="Web-{DF54278B-D03B-4F4C-AFAD-39A934C9E923}" dt="2023-01-31T18:52:38.738" v="0"/>
          <ac:spMkLst>
            <pc:docMk/>
            <pc:sldMk cId="1145283617" sldId="259"/>
            <ac:spMk id="3" creationId="{E58D036B-0D9D-A20E-A29E-08F024DB945D}"/>
          </ac:spMkLst>
        </pc:spChg>
        <pc:spChg chg="del">
          <ac:chgData name="Mateusz Drapała" userId="S::mdrapala@spzyrzyn.pl::676c2756-ff66-4ed2-915f-262381526419" providerId="AD" clId="Web-{DF54278B-D03B-4F4C-AFAD-39A934C9E923}" dt="2023-01-31T18:52:38.738" v="0"/>
          <ac:spMkLst>
            <pc:docMk/>
            <pc:sldMk cId="1145283617" sldId="259"/>
            <ac:spMk id="39" creationId="{3FAD17B9-9E6C-4DD1-9728-97B5E5FCCAB2}"/>
          </ac:spMkLst>
        </pc:spChg>
        <pc:spChg chg="del">
          <ac:chgData name="Mateusz Drapała" userId="S::mdrapala@spzyrzyn.pl::676c2756-ff66-4ed2-915f-262381526419" providerId="AD" clId="Web-{DF54278B-D03B-4F4C-AFAD-39A934C9E923}" dt="2023-01-31T18:52:38.738" v="0"/>
          <ac:spMkLst>
            <pc:docMk/>
            <pc:sldMk cId="1145283617" sldId="259"/>
            <ac:spMk id="41" creationId="{D7AC3F90-A588-42FF-B41D-062A8D91B9E5}"/>
          </ac:spMkLst>
        </pc:spChg>
        <pc:spChg chg="del">
          <ac:chgData name="Mateusz Drapała" userId="S::mdrapala@spzyrzyn.pl::676c2756-ff66-4ed2-915f-262381526419" providerId="AD" clId="Web-{DF54278B-D03B-4F4C-AFAD-39A934C9E923}" dt="2023-01-31T18:52:38.738" v="0"/>
          <ac:spMkLst>
            <pc:docMk/>
            <pc:sldMk cId="1145283617" sldId="259"/>
            <ac:spMk id="45" creationId="{E1AADF25-43E9-4DE0-AD82-4F6052319136}"/>
          </ac:spMkLst>
        </pc:spChg>
        <pc:spChg chg="del">
          <ac:chgData name="Mateusz Drapała" userId="S::mdrapala@spzyrzyn.pl::676c2756-ff66-4ed2-915f-262381526419" providerId="AD" clId="Web-{DF54278B-D03B-4F4C-AFAD-39A934C9E923}" dt="2023-01-31T18:52:38.738" v="0"/>
          <ac:spMkLst>
            <pc:docMk/>
            <pc:sldMk cId="1145283617" sldId="259"/>
            <ac:spMk id="47" creationId="{CBC2D515-EF3C-4E4E-8BC1-192B21E92713}"/>
          </ac:spMkLst>
        </pc:spChg>
        <pc:picChg chg="del">
          <ac:chgData name="Mateusz Drapała" userId="S::mdrapala@spzyrzyn.pl::676c2756-ff66-4ed2-915f-262381526419" providerId="AD" clId="Web-{DF54278B-D03B-4F4C-AFAD-39A934C9E923}" dt="2023-01-31T18:52:38.738" v="0"/>
          <ac:picMkLst>
            <pc:docMk/>
            <pc:sldMk cId="1145283617" sldId="259"/>
            <ac:picMk id="43" creationId="{015AB904-4FB7-4A0D-B43E-03ACF05E1445}"/>
          </ac:picMkLst>
        </pc:picChg>
      </pc:sldChg>
      <pc:sldChg chg="modSp mod modClrScheme chgLayout">
        <pc:chgData name="Mateusz Drapała" userId="S::mdrapala@spzyrzyn.pl::676c2756-ff66-4ed2-915f-262381526419" providerId="AD" clId="Web-{DF54278B-D03B-4F4C-AFAD-39A934C9E923}" dt="2023-01-31T18:52:38.738" v="0"/>
        <pc:sldMkLst>
          <pc:docMk/>
          <pc:sldMk cId="832933693" sldId="260"/>
        </pc:sldMkLst>
        <pc:spChg chg="mod ord">
          <ac:chgData name="Mateusz Drapała" userId="S::mdrapala@spzyrzyn.pl::676c2756-ff66-4ed2-915f-262381526419" providerId="AD" clId="Web-{DF54278B-D03B-4F4C-AFAD-39A934C9E923}" dt="2023-01-31T18:52:38.738" v="0"/>
          <ac:spMkLst>
            <pc:docMk/>
            <pc:sldMk cId="832933693" sldId="260"/>
            <ac:spMk id="2" creationId="{FAB1B0C0-BAC0-5BA8-B936-86D25D0DE011}"/>
          </ac:spMkLst>
        </pc:spChg>
        <pc:spChg chg="mod ord">
          <ac:chgData name="Mateusz Drapała" userId="S::mdrapala@spzyrzyn.pl::676c2756-ff66-4ed2-915f-262381526419" providerId="AD" clId="Web-{DF54278B-D03B-4F4C-AFAD-39A934C9E923}" dt="2023-01-31T18:52:38.738" v="0"/>
          <ac:spMkLst>
            <pc:docMk/>
            <pc:sldMk cId="832933693" sldId="260"/>
            <ac:spMk id="3" creationId="{E83D5E78-C6C2-2671-B054-6FA960DDC13B}"/>
          </ac:spMkLst>
        </pc:spChg>
      </pc:sldChg>
      <pc:sldChg chg="modSp mod modClrScheme chgLayout">
        <pc:chgData name="Mateusz Drapała" userId="S::mdrapala@spzyrzyn.pl::676c2756-ff66-4ed2-915f-262381526419" providerId="AD" clId="Web-{DF54278B-D03B-4F4C-AFAD-39A934C9E923}" dt="2023-01-31T18:52:38.738" v="0"/>
        <pc:sldMkLst>
          <pc:docMk/>
          <pc:sldMk cId="2152894204" sldId="261"/>
        </pc:sldMkLst>
        <pc:spChg chg="mod ord">
          <ac:chgData name="Mateusz Drapała" userId="S::mdrapala@spzyrzyn.pl::676c2756-ff66-4ed2-915f-262381526419" providerId="AD" clId="Web-{DF54278B-D03B-4F4C-AFAD-39A934C9E923}" dt="2023-01-31T18:52:38.738" v="0"/>
          <ac:spMkLst>
            <pc:docMk/>
            <pc:sldMk cId="2152894204" sldId="261"/>
            <ac:spMk id="2" creationId="{72B80877-A2AF-3663-E792-0C9A500B2085}"/>
          </ac:spMkLst>
        </pc:spChg>
        <pc:spChg chg="mod ord">
          <ac:chgData name="Mateusz Drapała" userId="S::mdrapala@spzyrzyn.pl::676c2756-ff66-4ed2-915f-262381526419" providerId="AD" clId="Web-{DF54278B-D03B-4F4C-AFAD-39A934C9E923}" dt="2023-01-31T18:52:38.738" v="0"/>
          <ac:spMkLst>
            <pc:docMk/>
            <pc:sldMk cId="2152894204" sldId="261"/>
            <ac:spMk id="3" creationId="{A5C088B1-3DE6-0AE6-B1DC-3109D70C2ADA}"/>
          </ac:spMkLst>
        </pc:spChg>
      </pc:sldChg>
      <pc:sldChg chg="modSp mod modClrScheme chgLayout">
        <pc:chgData name="Mateusz Drapała" userId="S::mdrapala@spzyrzyn.pl::676c2756-ff66-4ed2-915f-262381526419" providerId="AD" clId="Web-{DF54278B-D03B-4F4C-AFAD-39A934C9E923}" dt="2023-01-31T18:52:38.738" v="0"/>
        <pc:sldMkLst>
          <pc:docMk/>
          <pc:sldMk cId="2398553880" sldId="262"/>
        </pc:sldMkLst>
        <pc:spChg chg="mod ord">
          <ac:chgData name="Mateusz Drapała" userId="S::mdrapala@spzyrzyn.pl::676c2756-ff66-4ed2-915f-262381526419" providerId="AD" clId="Web-{DF54278B-D03B-4F4C-AFAD-39A934C9E923}" dt="2023-01-31T18:52:38.738" v="0"/>
          <ac:spMkLst>
            <pc:docMk/>
            <pc:sldMk cId="2398553880" sldId="262"/>
            <ac:spMk id="2" creationId="{C5680BF6-4249-0D93-17C3-DC6A4D473AE2}"/>
          </ac:spMkLst>
        </pc:spChg>
        <pc:spChg chg="mod ord">
          <ac:chgData name="Mateusz Drapała" userId="S::mdrapala@spzyrzyn.pl::676c2756-ff66-4ed2-915f-262381526419" providerId="AD" clId="Web-{DF54278B-D03B-4F4C-AFAD-39A934C9E923}" dt="2023-01-31T18:52:38.738" v="0"/>
          <ac:spMkLst>
            <pc:docMk/>
            <pc:sldMk cId="2398553880" sldId="262"/>
            <ac:spMk id="3" creationId="{C6357DD6-65FF-E52A-F2C4-5ADACCE1F009}"/>
          </ac:spMkLst>
        </pc:spChg>
      </pc:sldChg>
      <pc:sldMasterChg chg="del delSldLayout">
        <pc:chgData name="Mateusz Drapała" userId="S::mdrapala@spzyrzyn.pl::676c2756-ff66-4ed2-915f-262381526419" providerId="AD" clId="Web-{DF54278B-D03B-4F4C-AFAD-39A934C9E923}" dt="2023-01-31T18:52:38.738" v="0"/>
        <pc:sldMasterMkLst>
          <pc:docMk/>
          <pc:sldMasterMk cId="2996757096" sldId="2147483672"/>
        </pc:sldMasterMkLst>
        <pc:sldLayoutChg chg="del">
          <pc:chgData name="Mateusz Drapała" userId="S::mdrapala@spzyrzyn.pl::676c2756-ff66-4ed2-915f-262381526419" providerId="AD" clId="Web-{DF54278B-D03B-4F4C-AFAD-39A934C9E923}" dt="2023-01-31T18:52:38.738" v="0"/>
          <pc:sldLayoutMkLst>
            <pc:docMk/>
            <pc:sldMasterMk cId="2996757096" sldId="2147483672"/>
            <pc:sldLayoutMk cId="633717288" sldId="2147483673"/>
          </pc:sldLayoutMkLst>
        </pc:sldLayoutChg>
        <pc:sldLayoutChg chg="del">
          <pc:chgData name="Mateusz Drapała" userId="S::mdrapala@spzyrzyn.pl::676c2756-ff66-4ed2-915f-262381526419" providerId="AD" clId="Web-{DF54278B-D03B-4F4C-AFAD-39A934C9E923}" dt="2023-01-31T18:52:38.738" v="0"/>
          <pc:sldLayoutMkLst>
            <pc:docMk/>
            <pc:sldMasterMk cId="2996757096" sldId="2147483672"/>
            <pc:sldLayoutMk cId="3905136090" sldId="2147483674"/>
          </pc:sldLayoutMkLst>
        </pc:sldLayoutChg>
        <pc:sldLayoutChg chg="del">
          <pc:chgData name="Mateusz Drapała" userId="S::mdrapala@spzyrzyn.pl::676c2756-ff66-4ed2-915f-262381526419" providerId="AD" clId="Web-{DF54278B-D03B-4F4C-AFAD-39A934C9E923}" dt="2023-01-31T18:52:38.738" v="0"/>
          <pc:sldLayoutMkLst>
            <pc:docMk/>
            <pc:sldMasterMk cId="2996757096" sldId="2147483672"/>
            <pc:sldLayoutMk cId="3750487674" sldId="2147483675"/>
          </pc:sldLayoutMkLst>
        </pc:sldLayoutChg>
        <pc:sldLayoutChg chg="del">
          <pc:chgData name="Mateusz Drapała" userId="S::mdrapala@spzyrzyn.pl::676c2756-ff66-4ed2-915f-262381526419" providerId="AD" clId="Web-{DF54278B-D03B-4F4C-AFAD-39A934C9E923}" dt="2023-01-31T18:52:38.738" v="0"/>
          <pc:sldLayoutMkLst>
            <pc:docMk/>
            <pc:sldMasterMk cId="2996757096" sldId="2147483672"/>
            <pc:sldLayoutMk cId="1082023308" sldId="2147483676"/>
          </pc:sldLayoutMkLst>
        </pc:sldLayoutChg>
        <pc:sldLayoutChg chg="del">
          <pc:chgData name="Mateusz Drapała" userId="S::mdrapala@spzyrzyn.pl::676c2756-ff66-4ed2-915f-262381526419" providerId="AD" clId="Web-{DF54278B-D03B-4F4C-AFAD-39A934C9E923}" dt="2023-01-31T18:52:38.738" v="0"/>
          <pc:sldLayoutMkLst>
            <pc:docMk/>
            <pc:sldMasterMk cId="2996757096" sldId="2147483672"/>
            <pc:sldLayoutMk cId="1180226051" sldId="2147483677"/>
          </pc:sldLayoutMkLst>
        </pc:sldLayoutChg>
        <pc:sldLayoutChg chg="del">
          <pc:chgData name="Mateusz Drapała" userId="S::mdrapala@spzyrzyn.pl::676c2756-ff66-4ed2-915f-262381526419" providerId="AD" clId="Web-{DF54278B-D03B-4F4C-AFAD-39A934C9E923}" dt="2023-01-31T18:52:38.738" v="0"/>
          <pc:sldLayoutMkLst>
            <pc:docMk/>
            <pc:sldMasterMk cId="2996757096" sldId="2147483672"/>
            <pc:sldLayoutMk cId="2205835028" sldId="2147483678"/>
          </pc:sldLayoutMkLst>
        </pc:sldLayoutChg>
        <pc:sldLayoutChg chg="del">
          <pc:chgData name="Mateusz Drapała" userId="S::mdrapala@spzyrzyn.pl::676c2756-ff66-4ed2-915f-262381526419" providerId="AD" clId="Web-{DF54278B-D03B-4F4C-AFAD-39A934C9E923}" dt="2023-01-31T18:52:38.738" v="0"/>
          <pc:sldLayoutMkLst>
            <pc:docMk/>
            <pc:sldMasterMk cId="2996757096" sldId="2147483672"/>
            <pc:sldLayoutMk cId="1940436129" sldId="2147483679"/>
          </pc:sldLayoutMkLst>
        </pc:sldLayoutChg>
        <pc:sldLayoutChg chg="del">
          <pc:chgData name="Mateusz Drapała" userId="S::mdrapala@spzyrzyn.pl::676c2756-ff66-4ed2-915f-262381526419" providerId="AD" clId="Web-{DF54278B-D03B-4F4C-AFAD-39A934C9E923}" dt="2023-01-31T18:52:38.738" v="0"/>
          <pc:sldLayoutMkLst>
            <pc:docMk/>
            <pc:sldMasterMk cId="2996757096" sldId="2147483672"/>
            <pc:sldLayoutMk cId="539402947" sldId="2147483680"/>
          </pc:sldLayoutMkLst>
        </pc:sldLayoutChg>
        <pc:sldLayoutChg chg="del">
          <pc:chgData name="Mateusz Drapała" userId="S::mdrapala@spzyrzyn.pl::676c2756-ff66-4ed2-915f-262381526419" providerId="AD" clId="Web-{DF54278B-D03B-4F4C-AFAD-39A934C9E923}" dt="2023-01-31T18:52:38.738" v="0"/>
          <pc:sldLayoutMkLst>
            <pc:docMk/>
            <pc:sldMasterMk cId="2996757096" sldId="2147483672"/>
            <pc:sldLayoutMk cId="1045153250" sldId="2147483681"/>
          </pc:sldLayoutMkLst>
        </pc:sldLayoutChg>
        <pc:sldLayoutChg chg="del">
          <pc:chgData name="Mateusz Drapała" userId="S::mdrapala@spzyrzyn.pl::676c2756-ff66-4ed2-915f-262381526419" providerId="AD" clId="Web-{DF54278B-D03B-4F4C-AFAD-39A934C9E923}" dt="2023-01-31T18:52:38.738" v="0"/>
          <pc:sldLayoutMkLst>
            <pc:docMk/>
            <pc:sldMasterMk cId="2996757096" sldId="2147483672"/>
            <pc:sldLayoutMk cId="965968885" sldId="2147483682"/>
          </pc:sldLayoutMkLst>
        </pc:sldLayoutChg>
        <pc:sldLayoutChg chg="del">
          <pc:chgData name="Mateusz Drapała" userId="S::mdrapala@spzyrzyn.pl::676c2756-ff66-4ed2-915f-262381526419" providerId="AD" clId="Web-{DF54278B-D03B-4F4C-AFAD-39A934C9E923}" dt="2023-01-31T18:52:38.738" v="0"/>
          <pc:sldLayoutMkLst>
            <pc:docMk/>
            <pc:sldMasterMk cId="2996757096" sldId="2147483672"/>
            <pc:sldLayoutMk cId="3254398446" sldId="2147483683"/>
          </pc:sldLayoutMkLst>
        </pc:sldLayoutChg>
      </pc:sldMasterChg>
      <pc:sldMasterChg chg="add addSldLayout modSldLayout">
        <pc:chgData name="Mateusz Drapała" userId="S::mdrapala@spzyrzyn.pl::676c2756-ff66-4ed2-915f-262381526419" providerId="AD" clId="Web-{DF54278B-D03B-4F4C-AFAD-39A934C9E923}" dt="2023-01-31T18:52:38.738" v="0"/>
        <pc:sldMasterMkLst>
          <pc:docMk/>
          <pc:sldMasterMk cId="1291033404" sldId="2147483684"/>
        </pc:sldMasterMkLst>
        <pc:sldLayoutChg chg="add mod replId">
          <pc:chgData name="Mateusz Drapała" userId="S::mdrapala@spzyrzyn.pl::676c2756-ff66-4ed2-915f-262381526419" providerId="AD" clId="Web-{DF54278B-D03B-4F4C-AFAD-39A934C9E923}" dt="2023-01-31T18:52:38.738" v="0"/>
          <pc:sldLayoutMkLst>
            <pc:docMk/>
            <pc:sldMasterMk cId="1291033404" sldId="2147483684"/>
            <pc:sldLayoutMk cId="3092953507" sldId="2147483685"/>
          </pc:sldLayoutMkLst>
        </pc:sldLayoutChg>
        <pc:sldLayoutChg chg="add mod replId">
          <pc:chgData name="Mateusz Drapała" userId="S::mdrapala@spzyrzyn.pl::676c2756-ff66-4ed2-915f-262381526419" providerId="AD" clId="Web-{DF54278B-D03B-4F4C-AFAD-39A934C9E923}" dt="2023-01-31T18:52:38.738" v="0"/>
          <pc:sldLayoutMkLst>
            <pc:docMk/>
            <pc:sldMasterMk cId="1291033404" sldId="2147483684"/>
            <pc:sldLayoutMk cId="3796452258" sldId="2147483686"/>
          </pc:sldLayoutMkLst>
        </pc:sldLayoutChg>
        <pc:sldLayoutChg chg="add mod replId">
          <pc:chgData name="Mateusz Drapała" userId="S::mdrapala@spzyrzyn.pl::676c2756-ff66-4ed2-915f-262381526419" providerId="AD" clId="Web-{DF54278B-D03B-4F4C-AFAD-39A934C9E923}" dt="2023-01-31T18:52:38.738" v="0"/>
          <pc:sldLayoutMkLst>
            <pc:docMk/>
            <pc:sldMasterMk cId="1291033404" sldId="2147483684"/>
            <pc:sldLayoutMk cId="3788554722" sldId="2147483687"/>
          </pc:sldLayoutMkLst>
        </pc:sldLayoutChg>
        <pc:sldLayoutChg chg="add mod replId">
          <pc:chgData name="Mateusz Drapała" userId="S::mdrapala@spzyrzyn.pl::676c2756-ff66-4ed2-915f-262381526419" providerId="AD" clId="Web-{DF54278B-D03B-4F4C-AFAD-39A934C9E923}" dt="2023-01-31T18:52:38.738" v="0"/>
          <pc:sldLayoutMkLst>
            <pc:docMk/>
            <pc:sldMasterMk cId="1291033404" sldId="2147483684"/>
            <pc:sldLayoutMk cId="210430354" sldId="2147483688"/>
          </pc:sldLayoutMkLst>
        </pc:sldLayoutChg>
        <pc:sldLayoutChg chg="add mod replId">
          <pc:chgData name="Mateusz Drapała" userId="S::mdrapala@spzyrzyn.pl::676c2756-ff66-4ed2-915f-262381526419" providerId="AD" clId="Web-{DF54278B-D03B-4F4C-AFAD-39A934C9E923}" dt="2023-01-31T18:52:38.738" v="0"/>
          <pc:sldLayoutMkLst>
            <pc:docMk/>
            <pc:sldMasterMk cId="1291033404" sldId="2147483684"/>
            <pc:sldLayoutMk cId="1485205099" sldId="2147483689"/>
          </pc:sldLayoutMkLst>
        </pc:sldLayoutChg>
        <pc:sldLayoutChg chg="add mod replId">
          <pc:chgData name="Mateusz Drapała" userId="S::mdrapala@spzyrzyn.pl::676c2756-ff66-4ed2-915f-262381526419" providerId="AD" clId="Web-{DF54278B-D03B-4F4C-AFAD-39A934C9E923}" dt="2023-01-31T18:52:38.738" v="0"/>
          <pc:sldLayoutMkLst>
            <pc:docMk/>
            <pc:sldMasterMk cId="1291033404" sldId="2147483684"/>
            <pc:sldLayoutMk cId="4071613541" sldId="2147483690"/>
          </pc:sldLayoutMkLst>
        </pc:sldLayoutChg>
        <pc:sldLayoutChg chg="add mod replId">
          <pc:chgData name="Mateusz Drapała" userId="S::mdrapala@spzyrzyn.pl::676c2756-ff66-4ed2-915f-262381526419" providerId="AD" clId="Web-{DF54278B-D03B-4F4C-AFAD-39A934C9E923}" dt="2023-01-31T18:52:38.738" v="0"/>
          <pc:sldLayoutMkLst>
            <pc:docMk/>
            <pc:sldMasterMk cId="1291033404" sldId="2147483684"/>
            <pc:sldLayoutMk cId="2719243228" sldId="2147483691"/>
          </pc:sldLayoutMkLst>
        </pc:sldLayoutChg>
        <pc:sldLayoutChg chg="add mod replId">
          <pc:chgData name="Mateusz Drapała" userId="S::mdrapala@spzyrzyn.pl::676c2756-ff66-4ed2-915f-262381526419" providerId="AD" clId="Web-{DF54278B-D03B-4F4C-AFAD-39A934C9E923}" dt="2023-01-31T18:52:38.738" v="0"/>
          <pc:sldLayoutMkLst>
            <pc:docMk/>
            <pc:sldMasterMk cId="1291033404" sldId="2147483684"/>
            <pc:sldLayoutMk cId="2334240280" sldId="2147483692"/>
          </pc:sldLayoutMkLst>
        </pc:sldLayoutChg>
        <pc:sldLayoutChg chg="add mod replId">
          <pc:chgData name="Mateusz Drapała" userId="S::mdrapala@spzyrzyn.pl::676c2756-ff66-4ed2-915f-262381526419" providerId="AD" clId="Web-{DF54278B-D03B-4F4C-AFAD-39A934C9E923}" dt="2023-01-31T18:52:38.738" v="0"/>
          <pc:sldLayoutMkLst>
            <pc:docMk/>
            <pc:sldMasterMk cId="1291033404" sldId="2147483684"/>
            <pc:sldLayoutMk cId="2502954266" sldId="2147483693"/>
          </pc:sldLayoutMkLst>
        </pc:sldLayoutChg>
        <pc:sldLayoutChg chg="add mod replId">
          <pc:chgData name="Mateusz Drapała" userId="S::mdrapala@spzyrzyn.pl::676c2756-ff66-4ed2-915f-262381526419" providerId="AD" clId="Web-{DF54278B-D03B-4F4C-AFAD-39A934C9E923}" dt="2023-01-31T18:52:38.738" v="0"/>
          <pc:sldLayoutMkLst>
            <pc:docMk/>
            <pc:sldMasterMk cId="1291033404" sldId="2147483684"/>
            <pc:sldLayoutMk cId="3644526959" sldId="2147483694"/>
          </pc:sldLayoutMkLst>
        </pc:sldLayoutChg>
        <pc:sldLayoutChg chg="add mod replId">
          <pc:chgData name="Mateusz Drapała" userId="S::mdrapala@spzyrzyn.pl::676c2756-ff66-4ed2-915f-262381526419" providerId="AD" clId="Web-{DF54278B-D03B-4F4C-AFAD-39A934C9E923}" dt="2023-01-31T18:52:38.738" v="0"/>
          <pc:sldLayoutMkLst>
            <pc:docMk/>
            <pc:sldMasterMk cId="1291033404" sldId="2147483684"/>
            <pc:sldLayoutMk cId="1254865796" sldId="2147483695"/>
          </pc:sldLayoutMkLst>
        </pc:sldLayoutChg>
      </pc:sldMasterChg>
    </pc:docChg>
  </pc:docChgLst>
  <pc:docChgLst>
    <pc:chgData name="Mateusz Drapała" userId="S::mdrapala@spzyrzyn.pl::676c2756-ff66-4ed2-915f-262381526419" providerId="AD" clId="Web-{1B821BE6-7DD4-4683-9782-8CFA9B47F958}"/>
    <pc:docChg chg="addSld delSld modSld sldOrd">
      <pc:chgData name="Mateusz Drapała" userId="S::mdrapala@spzyrzyn.pl::676c2756-ff66-4ed2-915f-262381526419" providerId="AD" clId="Web-{1B821BE6-7DD4-4683-9782-8CFA9B47F958}" dt="2023-01-31T20:15:45.464" v="454" actId="20577"/>
      <pc:docMkLst>
        <pc:docMk/>
      </pc:docMkLst>
      <pc:sldChg chg="addSp delSp modSp mod ord setBg">
        <pc:chgData name="Mateusz Drapała" userId="S::mdrapala@spzyrzyn.pl::676c2756-ff66-4ed2-915f-262381526419" providerId="AD" clId="Web-{1B821BE6-7DD4-4683-9782-8CFA9B47F958}" dt="2023-01-31T19:45:53.158" v="169" actId="20577"/>
        <pc:sldMkLst>
          <pc:docMk/>
          <pc:sldMk cId="3281552568" sldId="258"/>
        </pc:sldMkLst>
        <pc:spChg chg="mod">
          <ac:chgData name="Mateusz Drapała" userId="S::mdrapala@spzyrzyn.pl::676c2756-ff66-4ed2-915f-262381526419" providerId="AD" clId="Web-{1B821BE6-7DD4-4683-9782-8CFA9B47F958}" dt="2023-01-31T19:37:20.610" v="100"/>
          <ac:spMkLst>
            <pc:docMk/>
            <pc:sldMk cId="3281552568" sldId="258"/>
            <ac:spMk id="2" creationId="{EACD91D0-DB7A-A984-9458-59C902801FD0}"/>
          </ac:spMkLst>
        </pc:spChg>
        <pc:spChg chg="mod">
          <ac:chgData name="Mateusz Drapała" userId="S::mdrapala@spzyrzyn.pl::676c2756-ff66-4ed2-915f-262381526419" providerId="AD" clId="Web-{1B821BE6-7DD4-4683-9782-8CFA9B47F958}" dt="2023-01-31T19:45:53.158" v="169" actId="20577"/>
          <ac:spMkLst>
            <pc:docMk/>
            <pc:sldMk cId="3281552568" sldId="258"/>
            <ac:spMk id="3" creationId="{FEA5DF10-A4F2-FA10-07ED-377CC1179D60}"/>
          </ac:spMkLst>
        </pc:spChg>
        <pc:spChg chg="add del">
          <ac:chgData name="Mateusz Drapała" userId="S::mdrapala@spzyrzyn.pl::676c2756-ff66-4ed2-915f-262381526419" providerId="AD" clId="Web-{1B821BE6-7DD4-4683-9782-8CFA9B47F958}" dt="2023-01-31T19:37:07.344" v="95"/>
          <ac:spMkLst>
            <pc:docMk/>
            <pc:sldMk cId="3281552568" sldId="258"/>
            <ac:spMk id="10" creationId="{40C8693A-B687-4F5E-B86B-B4F11D52347E}"/>
          </ac:spMkLst>
        </pc:spChg>
        <pc:spChg chg="add del">
          <ac:chgData name="Mateusz Drapała" userId="S::mdrapala@spzyrzyn.pl::676c2756-ff66-4ed2-915f-262381526419" providerId="AD" clId="Web-{1B821BE6-7DD4-4683-9782-8CFA9B47F958}" dt="2023-01-31T19:37:07.344" v="95"/>
          <ac:spMkLst>
            <pc:docMk/>
            <pc:sldMk cId="3281552568" sldId="258"/>
            <ac:spMk id="16" creationId="{E7B58214-716F-43B8-8272-85CE2B9AB0B5}"/>
          </ac:spMkLst>
        </pc:spChg>
        <pc:spChg chg="add del">
          <ac:chgData name="Mateusz Drapała" userId="S::mdrapala@spzyrzyn.pl::676c2756-ff66-4ed2-915f-262381526419" providerId="AD" clId="Web-{1B821BE6-7DD4-4683-9782-8CFA9B47F958}" dt="2023-01-31T19:37:07.344" v="95"/>
          <ac:spMkLst>
            <pc:docMk/>
            <pc:sldMk cId="3281552568" sldId="258"/>
            <ac:spMk id="18" creationId="{2A5C070E-7DB1-4147-B6A8-D14B9C40E159}"/>
          </ac:spMkLst>
        </pc:spChg>
        <pc:spChg chg="add del">
          <ac:chgData name="Mateusz Drapała" userId="S::mdrapala@spzyrzyn.pl::676c2756-ff66-4ed2-915f-262381526419" providerId="AD" clId="Web-{1B821BE6-7DD4-4683-9782-8CFA9B47F958}" dt="2023-01-31T19:37:07.344" v="95"/>
          <ac:spMkLst>
            <pc:docMk/>
            <pc:sldMk cId="3281552568" sldId="258"/>
            <ac:spMk id="20" creationId="{A31070C9-36CD-4B65-8159-324995821FB9}"/>
          </ac:spMkLst>
        </pc:spChg>
        <pc:spChg chg="add del">
          <ac:chgData name="Mateusz Drapała" userId="S::mdrapala@spzyrzyn.pl::676c2756-ff66-4ed2-915f-262381526419" providerId="AD" clId="Web-{1B821BE6-7DD4-4683-9782-8CFA9B47F958}" dt="2023-01-31T19:37:07.344" v="95"/>
          <ac:spMkLst>
            <pc:docMk/>
            <pc:sldMk cId="3281552568" sldId="258"/>
            <ac:spMk id="22" creationId="{89C35FB2-5194-4BE0-92D0-464E2B7116C7}"/>
          </ac:spMkLst>
        </pc:spChg>
        <pc:spChg chg="add del">
          <ac:chgData name="Mateusz Drapała" userId="S::mdrapala@spzyrzyn.pl::676c2756-ff66-4ed2-915f-262381526419" providerId="AD" clId="Web-{1B821BE6-7DD4-4683-9782-8CFA9B47F958}" dt="2023-01-31T19:37:13.844" v="97"/>
          <ac:spMkLst>
            <pc:docMk/>
            <pc:sldMk cId="3281552568" sldId="258"/>
            <ac:spMk id="24" creationId="{43BBAF34-367D-4E18-A62E-4602BD90855C}"/>
          </ac:spMkLst>
        </pc:spChg>
        <pc:spChg chg="add del">
          <ac:chgData name="Mateusz Drapała" userId="S::mdrapala@spzyrzyn.pl::676c2756-ff66-4ed2-915f-262381526419" providerId="AD" clId="Web-{1B821BE6-7DD4-4683-9782-8CFA9B47F958}" dt="2023-01-31T19:37:13.844" v="97"/>
          <ac:spMkLst>
            <pc:docMk/>
            <pc:sldMk cId="3281552568" sldId="258"/>
            <ac:spMk id="25" creationId="{99A4CF08-858A-49E4-B707-4E7585D11566}"/>
          </ac:spMkLst>
        </pc:spChg>
        <pc:spChg chg="add del">
          <ac:chgData name="Mateusz Drapała" userId="S::mdrapala@spzyrzyn.pl::676c2756-ff66-4ed2-915f-262381526419" providerId="AD" clId="Web-{1B821BE6-7DD4-4683-9782-8CFA9B47F958}" dt="2023-01-31T19:37:13.844" v="97"/>
          <ac:spMkLst>
            <pc:docMk/>
            <pc:sldMk cId="3281552568" sldId="258"/>
            <ac:spMk id="26" creationId="{56938E62-910D-4D69-AA09-567AAAC3776D}"/>
          </ac:spMkLst>
        </pc:spChg>
        <pc:spChg chg="add del">
          <ac:chgData name="Mateusz Drapała" userId="S::mdrapala@spzyrzyn.pl::676c2756-ff66-4ed2-915f-262381526419" providerId="AD" clId="Web-{1B821BE6-7DD4-4683-9782-8CFA9B47F958}" dt="2023-01-31T19:37:13.844" v="97"/>
          <ac:spMkLst>
            <pc:docMk/>
            <pc:sldMk cId="3281552568" sldId="258"/>
            <ac:spMk id="27" creationId="{A74E54C6-D084-4BC8-B3F9-8B9EC22A6B67}"/>
          </ac:spMkLst>
        </pc:spChg>
        <pc:spChg chg="add del">
          <ac:chgData name="Mateusz Drapała" userId="S::mdrapala@spzyrzyn.pl::676c2756-ff66-4ed2-915f-262381526419" providerId="AD" clId="Web-{1B821BE6-7DD4-4683-9782-8CFA9B47F958}" dt="2023-01-31T19:37:13.844" v="97"/>
          <ac:spMkLst>
            <pc:docMk/>
            <pc:sldMk cId="3281552568" sldId="258"/>
            <ac:spMk id="28" creationId="{777713DB-A0B1-4507-9991-B6DCAE436C74}"/>
          </ac:spMkLst>
        </pc:spChg>
        <pc:spChg chg="add del">
          <ac:chgData name="Mateusz Drapała" userId="S::mdrapala@spzyrzyn.pl::676c2756-ff66-4ed2-915f-262381526419" providerId="AD" clId="Web-{1B821BE6-7DD4-4683-9782-8CFA9B47F958}" dt="2023-01-31T19:37:20.594" v="99"/>
          <ac:spMkLst>
            <pc:docMk/>
            <pc:sldMk cId="3281552568" sldId="258"/>
            <ac:spMk id="31" creationId="{43BBAF34-367D-4E18-A62E-4602BD90855C}"/>
          </ac:spMkLst>
        </pc:spChg>
        <pc:spChg chg="add del">
          <ac:chgData name="Mateusz Drapała" userId="S::mdrapala@spzyrzyn.pl::676c2756-ff66-4ed2-915f-262381526419" providerId="AD" clId="Web-{1B821BE6-7DD4-4683-9782-8CFA9B47F958}" dt="2023-01-31T19:37:20.594" v="99"/>
          <ac:spMkLst>
            <pc:docMk/>
            <pc:sldMk cId="3281552568" sldId="258"/>
            <ac:spMk id="39" creationId="{99A4CF08-858A-49E4-B707-4E7585D11566}"/>
          </ac:spMkLst>
        </pc:spChg>
        <pc:spChg chg="add del">
          <ac:chgData name="Mateusz Drapała" userId="S::mdrapala@spzyrzyn.pl::676c2756-ff66-4ed2-915f-262381526419" providerId="AD" clId="Web-{1B821BE6-7DD4-4683-9782-8CFA9B47F958}" dt="2023-01-31T19:37:20.594" v="99"/>
          <ac:spMkLst>
            <pc:docMk/>
            <pc:sldMk cId="3281552568" sldId="258"/>
            <ac:spMk id="40" creationId="{56938E62-910D-4D69-AA09-567AAAC3776D}"/>
          </ac:spMkLst>
        </pc:spChg>
        <pc:spChg chg="add del">
          <ac:chgData name="Mateusz Drapała" userId="S::mdrapala@spzyrzyn.pl::676c2756-ff66-4ed2-915f-262381526419" providerId="AD" clId="Web-{1B821BE6-7DD4-4683-9782-8CFA9B47F958}" dt="2023-01-31T19:37:20.594" v="99"/>
          <ac:spMkLst>
            <pc:docMk/>
            <pc:sldMk cId="3281552568" sldId="258"/>
            <ac:spMk id="41" creationId="{A74E54C6-D084-4BC8-B3F9-8B9EC22A6B67}"/>
          </ac:spMkLst>
        </pc:spChg>
        <pc:spChg chg="add del">
          <ac:chgData name="Mateusz Drapała" userId="S::mdrapala@spzyrzyn.pl::676c2756-ff66-4ed2-915f-262381526419" providerId="AD" clId="Web-{1B821BE6-7DD4-4683-9782-8CFA9B47F958}" dt="2023-01-31T19:37:20.594" v="99"/>
          <ac:spMkLst>
            <pc:docMk/>
            <pc:sldMk cId="3281552568" sldId="258"/>
            <ac:spMk id="42" creationId="{777713DB-A0B1-4507-9991-B6DCAE436C74}"/>
          </ac:spMkLst>
        </pc:spChg>
        <pc:spChg chg="add">
          <ac:chgData name="Mateusz Drapała" userId="S::mdrapala@spzyrzyn.pl::676c2756-ff66-4ed2-915f-262381526419" providerId="AD" clId="Web-{1B821BE6-7DD4-4683-9782-8CFA9B47F958}" dt="2023-01-31T19:37:20.610" v="100"/>
          <ac:spMkLst>
            <pc:docMk/>
            <pc:sldMk cId="3281552568" sldId="258"/>
            <ac:spMk id="44" creationId="{3FAD17B9-9E6C-4DD1-9728-97B5E5FCCAB2}"/>
          </ac:spMkLst>
        </pc:spChg>
        <pc:spChg chg="add">
          <ac:chgData name="Mateusz Drapała" userId="S::mdrapala@spzyrzyn.pl::676c2756-ff66-4ed2-915f-262381526419" providerId="AD" clId="Web-{1B821BE6-7DD4-4683-9782-8CFA9B47F958}" dt="2023-01-31T19:37:20.610" v="100"/>
          <ac:spMkLst>
            <pc:docMk/>
            <pc:sldMk cId="3281552568" sldId="258"/>
            <ac:spMk id="45" creationId="{D7AC3F90-A588-42FF-B41D-062A8D91B9E5}"/>
          </ac:spMkLst>
        </pc:spChg>
        <pc:spChg chg="add">
          <ac:chgData name="Mateusz Drapała" userId="S::mdrapala@spzyrzyn.pl::676c2756-ff66-4ed2-915f-262381526419" providerId="AD" clId="Web-{1B821BE6-7DD4-4683-9782-8CFA9B47F958}" dt="2023-01-31T19:37:20.610" v="100"/>
          <ac:spMkLst>
            <pc:docMk/>
            <pc:sldMk cId="3281552568" sldId="258"/>
            <ac:spMk id="47" creationId="{E1AADF25-43E9-4DE0-AD82-4F6052319136}"/>
          </ac:spMkLst>
        </pc:spChg>
        <pc:spChg chg="add">
          <ac:chgData name="Mateusz Drapała" userId="S::mdrapala@spzyrzyn.pl::676c2756-ff66-4ed2-915f-262381526419" providerId="AD" clId="Web-{1B821BE6-7DD4-4683-9782-8CFA9B47F958}" dt="2023-01-31T19:37:20.610" v="100"/>
          <ac:spMkLst>
            <pc:docMk/>
            <pc:sldMk cId="3281552568" sldId="258"/>
            <ac:spMk id="48" creationId="{CBC2D515-EF3C-4E4E-8BC1-192B21E92713}"/>
          </ac:spMkLst>
        </pc:spChg>
        <pc:picChg chg="mod ord">
          <ac:chgData name="Mateusz Drapała" userId="S::mdrapala@spzyrzyn.pl::676c2756-ff66-4ed2-915f-262381526419" providerId="AD" clId="Web-{1B821BE6-7DD4-4683-9782-8CFA9B47F958}" dt="2023-01-31T19:37:20.594" v="99"/>
          <ac:picMkLst>
            <pc:docMk/>
            <pc:sldMk cId="3281552568" sldId="258"/>
            <ac:picMk id="5" creationId="{AE535802-B933-A3A3-47D9-BAE3F11B70FE}"/>
          </ac:picMkLst>
        </pc:picChg>
        <pc:picChg chg="add del">
          <ac:chgData name="Mateusz Drapała" userId="S::mdrapala@spzyrzyn.pl::676c2756-ff66-4ed2-915f-262381526419" providerId="AD" clId="Web-{1B821BE6-7DD4-4683-9782-8CFA9B47F958}" dt="2023-01-31T19:37:07.344" v="95"/>
          <ac:picMkLst>
            <pc:docMk/>
            <pc:sldMk cId="3281552568" sldId="258"/>
            <ac:picMk id="12" creationId="{D51084F9-D042-49BE-9E1A-43E583B98FCC}"/>
          </ac:picMkLst>
        </pc:picChg>
        <pc:picChg chg="add del">
          <ac:chgData name="Mateusz Drapała" userId="S::mdrapala@spzyrzyn.pl::676c2756-ff66-4ed2-915f-262381526419" providerId="AD" clId="Web-{1B821BE6-7DD4-4683-9782-8CFA9B47F958}" dt="2023-01-31T19:37:07.344" v="95"/>
          <ac:picMkLst>
            <pc:docMk/>
            <pc:sldMk cId="3281552568" sldId="258"/>
            <ac:picMk id="14" creationId="{EE65CA45-264D-4FD3-9249-3CB04EC97E80}"/>
          </ac:picMkLst>
        </pc:picChg>
        <pc:picChg chg="add del">
          <ac:chgData name="Mateusz Drapała" userId="S::mdrapala@spzyrzyn.pl::676c2756-ff66-4ed2-915f-262381526419" providerId="AD" clId="Web-{1B821BE6-7DD4-4683-9782-8CFA9B47F958}" dt="2023-01-31T19:37:13.844" v="97"/>
          <ac:picMkLst>
            <pc:docMk/>
            <pc:sldMk cId="3281552568" sldId="258"/>
            <ac:picMk id="29" creationId="{A9A96FF2-ACD7-48C4-BCE1-FC7F42108606}"/>
          </ac:picMkLst>
        </pc:picChg>
        <pc:picChg chg="add del">
          <ac:chgData name="Mateusz Drapała" userId="S::mdrapala@spzyrzyn.pl::676c2756-ff66-4ed2-915f-262381526419" providerId="AD" clId="Web-{1B821BE6-7DD4-4683-9782-8CFA9B47F958}" dt="2023-01-31T19:37:20.594" v="99"/>
          <ac:picMkLst>
            <pc:docMk/>
            <pc:sldMk cId="3281552568" sldId="258"/>
            <ac:picMk id="37" creationId="{D445918B-6272-4727-A3FA-F23651AECAE3}"/>
          </ac:picMkLst>
        </pc:picChg>
        <pc:picChg chg="add del">
          <ac:chgData name="Mateusz Drapała" userId="S::mdrapala@spzyrzyn.pl::676c2756-ff66-4ed2-915f-262381526419" providerId="AD" clId="Web-{1B821BE6-7DD4-4683-9782-8CFA9B47F958}" dt="2023-01-31T19:37:20.594" v="99"/>
          <ac:picMkLst>
            <pc:docMk/>
            <pc:sldMk cId="3281552568" sldId="258"/>
            <ac:picMk id="38" creationId="{A9A96FF2-ACD7-48C4-BCE1-FC7F42108606}"/>
          </ac:picMkLst>
        </pc:picChg>
        <pc:picChg chg="add">
          <ac:chgData name="Mateusz Drapała" userId="S::mdrapala@spzyrzyn.pl::676c2756-ff66-4ed2-915f-262381526419" providerId="AD" clId="Web-{1B821BE6-7DD4-4683-9782-8CFA9B47F958}" dt="2023-01-31T19:37:20.610" v="100"/>
          <ac:picMkLst>
            <pc:docMk/>
            <pc:sldMk cId="3281552568" sldId="258"/>
            <ac:picMk id="46" creationId="{015AB904-4FB7-4A0D-B43E-03ACF05E1445}"/>
          </ac:picMkLst>
        </pc:picChg>
      </pc:sldChg>
      <pc:sldChg chg="addSp modSp">
        <pc:chgData name="Mateusz Drapała" userId="S::mdrapala@spzyrzyn.pl::676c2756-ff66-4ed2-915f-262381526419" providerId="AD" clId="Web-{1B821BE6-7DD4-4683-9782-8CFA9B47F958}" dt="2023-01-31T19:44:27.874" v="165"/>
        <pc:sldMkLst>
          <pc:docMk/>
          <pc:sldMk cId="1145283617" sldId="259"/>
        </pc:sldMkLst>
        <pc:spChg chg="mod">
          <ac:chgData name="Mateusz Drapała" userId="S::mdrapala@spzyrzyn.pl::676c2756-ff66-4ed2-915f-262381526419" providerId="AD" clId="Web-{1B821BE6-7DD4-4683-9782-8CFA9B47F958}" dt="2023-01-31T19:44:27.874" v="165"/>
          <ac:spMkLst>
            <pc:docMk/>
            <pc:sldMk cId="1145283617" sldId="259"/>
            <ac:spMk id="2" creationId="{1EC159E1-749A-ACB7-432A-21785F3D1A28}"/>
          </ac:spMkLst>
        </pc:spChg>
        <pc:spChg chg="mod">
          <ac:chgData name="Mateusz Drapała" userId="S::mdrapala@spzyrzyn.pl::676c2756-ff66-4ed2-915f-262381526419" providerId="AD" clId="Web-{1B821BE6-7DD4-4683-9782-8CFA9B47F958}" dt="2023-01-31T19:44:27.874" v="165"/>
          <ac:spMkLst>
            <pc:docMk/>
            <pc:sldMk cId="1145283617" sldId="259"/>
            <ac:spMk id="3" creationId="{E58D036B-0D9D-A20E-A29E-08F024DB945D}"/>
          </ac:spMkLst>
        </pc:spChg>
        <pc:spChg chg="add">
          <ac:chgData name="Mateusz Drapała" userId="S::mdrapala@spzyrzyn.pl::676c2756-ff66-4ed2-915f-262381526419" providerId="AD" clId="Web-{1B821BE6-7DD4-4683-9782-8CFA9B47F958}" dt="2023-01-31T19:44:27.874" v="165"/>
          <ac:spMkLst>
            <pc:docMk/>
            <pc:sldMk cId="1145283617" sldId="259"/>
            <ac:spMk id="17" creationId="{3FAD17B9-9E6C-4DD1-9728-97B5E5FCCAB2}"/>
          </ac:spMkLst>
        </pc:spChg>
        <pc:spChg chg="add">
          <ac:chgData name="Mateusz Drapała" userId="S::mdrapala@spzyrzyn.pl::676c2756-ff66-4ed2-915f-262381526419" providerId="AD" clId="Web-{1B821BE6-7DD4-4683-9782-8CFA9B47F958}" dt="2023-01-31T19:44:27.874" v="165"/>
          <ac:spMkLst>
            <pc:docMk/>
            <pc:sldMk cId="1145283617" sldId="259"/>
            <ac:spMk id="19" creationId="{D7AC3F90-A588-42FF-B41D-062A8D91B9E5}"/>
          </ac:spMkLst>
        </pc:spChg>
        <pc:spChg chg="add">
          <ac:chgData name="Mateusz Drapała" userId="S::mdrapala@spzyrzyn.pl::676c2756-ff66-4ed2-915f-262381526419" providerId="AD" clId="Web-{1B821BE6-7DD4-4683-9782-8CFA9B47F958}" dt="2023-01-31T19:44:27.874" v="165"/>
          <ac:spMkLst>
            <pc:docMk/>
            <pc:sldMk cId="1145283617" sldId="259"/>
            <ac:spMk id="23" creationId="{E1AADF25-43E9-4DE0-AD82-4F6052319136}"/>
          </ac:spMkLst>
        </pc:spChg>
        <pc:spChg chg="add">
          <ac:chgData name="Mateusz Drapała" userId="S::mdrapala@spzyrzyn.pl::676c2756-ff66-4ed2-915f-262381526419" providerId="AD" clId="Web-{1B821BE6-7DD4-4683-9782-8CFA9B47F958}" dt="2023-01-31T19:44:27.874" v="165"/>
          <ac:spMkLst>
            <pc:docMk/>
            <pc:sldMk cId="1145283617" sldId="259"/>
            <ac:spMk id="25" creationId="{CBC2D515-EF3C-4E4E-8BC1-192B21E92713}"/>
          </ac:spMkLst>
        </pc:spChg>
        <pc:picChg chg="add">
          <ac:chgData name="Mateusz Drapała" userId="S::mdrapala@spzyrzyn.pl::676c2756-ff66-4ed2-915f-262381526419" providerId="AD" clId="Web-{1B821BE6-7DD4-4683-9782-8CFA9B47F958}" dt="2023-01-31T19:44:27.874" v="165"/>
          <ac:picMkLst>
            <pc:docMk/>
            <pc:sldMk cId="1145283617" sldId="259"/>
            <ac:picMk id="21" creationId="{015AB904-4FB7-4A0D-B43E-03ACF05E1445}"/>
          </ac:picMkLst>
        </pc:picChg>
      </pc:sldChg>
      <pc:sldChg chg="addSp delSp modSp mod ord setBg">
        <pc:chgData name="Mateusz Drapała" userId="S::mdrapala@spzyrzyn.pl::676c2756-ff66-4ed2-915f-262381526419" providerId="AD" clId="Web-{1B821BE6-7DD4-4683-9782-8CFA9B47F958}" dt="2023-01-31T20:03:20.456" v="307"/>
        <pc:sldMkLst>
          <pc:docMk/>
          <pc:sldMk cId="832933693" sldId="260"/>
        </pc:sldMkLst>
        <pc:spChg chg="mod">
          <ac:chgData name="Mateusz Drapała" userId="S::mdrapala@spzyrzyn.pl::676c2756-ff66-4ed2-915f-262381526419" providerId="AD" clId="Web-{1B821BE6-7DD4-4683-9782-8CFA9B47F958}" dt="2023-01-31T19:26:34.073" v="51"/>
          <ac:spMkLst>
            <pc:docMk/>
            <pc:sldMk cId="832933693" sldId="260"/>
            <ac:spMk id="2" creationId="{FAB1B0C0-BAC0-5BA8-B936-86D25D0DE011}"/>
          </ac:spMkLst>
        </pc:spChg>
        <pc:spChg chg="mod">
          <ac:chgData name="Mateusz Drapała" userId="S::mdrapala@spzyrzyn.pl::676c2756-ff66-4ed2-915f-262381526419" providerId="AD" clId="Web-{1B821BE6-7DD4-4683-9782-8CFA9B47F958}" dt="2023-01-31T19:26:48.777" v="53" actId="20577"/>
          <ac:spMkLst>
            <pc:docMk/>
            <pc:sldMk cId="832933693" sldId="260"/>
            <ac:spMk id="3" creationId="{E83D5E78-C6C2-2671-B054-6FA960DDC13B}"/>
          </ac:spMkLst>
        </pc:spChg>
        <pc:spChg chg="add del">
          <ac:chgData name="Mateusz Drapała" userId="S::mdrapala@spzyrzyn.pl::676c2756-ff66-4ed2-915f-262381526419" providerId="AD" clId="Web-{1B821BE6-7DD4-4683-9782-8CFA9B47F958}" dt="2023-01-31T19:26:34.042" v="50"/>
          <ac:spMkLst>
            <pc:docMk/>
            <pc:sldMk cId="832933693" sldId="260"/>
            <ac:spMk id="9" creationId="{A97B08B2-0DA5-4B7F-A47D-5C15ECFB0B76}"/>
          </ac:spMkLst>
        </pc:spChg>
        <pc:spChg chg="add del">
          <ac:chgData name="Mateusz Drapała" userId="S::mdrapala@spzyrzyn.pl::676c2756-ff66-4ed2-915f-262381526419" providerId="AD" clId="Web-{1B821BE6-7DD4-4683-9782-8CFA9B47F958}" dt="2023-01-31T19:26:34.042" v="50"/>
          <ac:spMkLst>
            <pc:docMk/>
            <pc:sldMk cId="832933693" sldId="260"/>
            <ac:spMk id="15" creationId="{590A298A-601D-412F-9A93-09DCA9DBE011}"/>
          </ac:spMkLst>
        </pc:spChg>
        <pc:spChg chg="add del">
          <ac:chgData name="Mateusz Drapała" userId="S::mdrapala@spzyrzyn.pl::676c2756-ff66-4ed2-915f-262381526419" providerId="AD" clId="Web-{1B821BE6-7DD4-4683-9782-8CFA9B47F958}" dt="2023-01-31T19:26:34.042" v="50"/>
          <ac:spMkLst>
            <pc:docMk/>
            <pc:sldMk cId="832933693" sldId="260"/>
            <ac:spMk id="17" creationId="{7474A3CD-596C-4FAC-8913-C98848CD231B}"/>
          </ac:spMkLst>
        </pc:spChg>
        <pc:spChg chg="add del">
          <ac:chgData name="Mateusz Drapała" userId="S::mdrapala@spzyrzyn.pl::676c2756-ff66-4ed2-915f-262381526419" providerId="AD" clId="Web-{1B821BE6-7DD4-4683-9782-8CFA9B47F958}" dt="2023-01-31T19:26:34.042" v="50"/>
          <ac:spMkLst>
            <pc:docMk/>
            <pc:sldMk cId="832933693" sldId="260"/>
            <ac:spMk id="19" creationId="{06A99299-7151-43AF-94CF-2ADA8412BDDE}"/>
          </ac:spMkLst>
        </pc:spChg>
        <pc:spChg chg="add del">
          <ac:chgData name="Mateusz Drapała" userId="S::mdrapala@spzyrzyn.pl::676c2756-ff66-4ed2-915f-262381526419" providerId="AD" clId="Web-{1B821BE6-7DD4-4683-9782-8CFA9B47F958}" dt="2023-01-31T19:26:34.042" v="50"/>
          <ac:spMkLst>
            <pc:docMk/>
            <pc:sldMk cId="832933693" sldId="260"/>
            <ac:spMk id="21" creationId="{09BB4655-F250-4A6F-9526-13AFF6118615}"/>
          </ac:spMkLst>
        </pc:spChg>
        <pc:spChg chg="add">
          <ac:chgData name="Mateusz Drapała" userId="S::mdrapala@spzyrzyn.pl::676c2756-ff66-4ed2-915f-262381526419" providerId="AD" clId="Web-{1B821BE6-7DD4-4683-9782-8CFA9B47F958}" dt="2023-01-31T19:26:34.073" v="51"/>
          <ac:spMkLst>
            <pc:docMk/>
            <pc:sldMk cId="832933693" sldId="260"/>
            <ac:spMk id="23" creationId="{43BBAF34-367D-4E18-A62E-4602BD90855C}"/>
          </ac:spMkLst>
        </pc:spChg>
        <pc:spChg chg="add">
          <ac:chgData name="Mateusz Drapała" userId="S::mdrapala@spzyrzyn.pl::676c2756-ff66-4ed2-915f-262381526419" providerId="AD" clId="Web-{1B821BE6-7DD4-4683-9782-8CFA9B47F958}" dt="2023-01-31T19:26:34.073" v="51"/>
          <ac:spMkLst>
            <pc:docMk/>
            <pc:sldMk cId="832933693" sldId="260"/>
            <ac:spMk id="26" creationId="{99A4CF08-858A-49E4-B707-4E7585D11566}"/>
          </ac:spMkLst>
        </pc:spChg>
        <pc:spChg chg="add">
          <ac:chgData name="Mateusz Drapała" userId="S::mdrapala@spzyrzyn.pl::676c2756-ff66-4ed2-915f-262381526419" providerId="AD" clId="Web-{1B821BE6-7DD4-4683-9782-8CFA9B47F958}" dt="2023-01-31T19:26:34.073" v="51"/>
          <ac:spMkLst>
            <pc:docMk/>
            <pc:sldMk cId="832933693" sldId="260"/>
            <ac:spMk id="27" creationId="{56938E62-910D-4D69-AA09-567AAAC3776D}"/>
          </ac:spMkLst>
        </pc:spChg>
        <pc:spChg chg="add">
          <ac:chgData name="Mateusz Drapała" userId="S::mdrapala@spzyrzyn.pl::676c2756-ff66-4ed2-915f-262381526419" providerId="AD" clId="Web-{1B821BE6-7DD4-4683-9782-8CFA9B47F958}" dt="2023-01-31T19:26:34.073" v="51"/>
          <ac:spMkLst>
            <pc:docMk/>
            <pc:sldMk cId="832933693" sldId="260"/>
            <ac:spMk id="28" creationId="{A74E54C6-D084-4BC8-B3F9-8B9EC22A6B67}"/>
          </ac:spMkLst>
        </pc:spChg>
        <pc:spChg chg="add">
          <ac:chgData name="Mateusz Drapała" userId="S::mdrapala@spzyrzyn.pl::676c2756-ff66-4ed2-915f-262381526419" providerId="AD" clId="Web-{1B821BE6-7DD4-4683-9782-8CFA9B47F958}" dt="2023-01-31T19:26:34.073" v="51"/>
          <ac:spMkLst>
            <pc:docMk/>
            <pc:sldMk cId="832933693" sldId="260"/>
            <ac:spMk id="29" creationId="{777713DB-A0B1-4507-9991-B6DCAE436C74}"/>
          </ac:spMkLst>
        </pc:spChg>
        <pc:picChg chg="add mod ord">
          <ac:chgData name="Mateusz Drapała" userId="S::mdrapala@spzyrzyn.pl::676c2756-ff66-4ed2-915f-262381526419" providerId="AD" clId="Web-{1B821BE6-7DD4-4683-9782-8CFA9B47F958}" dt="2023-01-31T19:26:34.073" v="51"/>
          <ac:picMkLst>
            <pc:docMk/>
            <pc:sldMk cId="832933693" sldId="260"/>
            <ac:picMk id="4" creationId="{A324FD47-1EA8-E5B6-F10A-E1043E89D290}"/>
          </ac:picMkLst>
        </pc:picChg>
        <pc:picChg chg="add del">
          <ac:chgData name="Mateusz Drapała" userId="S::mdrapala@spzyrzyn.pl::676c2756-ff66-4ed2-915f-262381526419" providerId="AD" clId="Web-{1B821BE6-7DD4-4683-9782-8CFA9B47F958}" dt="2023-01-31T19:26:34.042" v="50"/>
          <ac:picMkLst>
            <pc:docMk/>
            <pc:sldMk cId="832933693" sldId="260"/>
            <ac:picMk id="11" creationId="{19C770FC-6D2D-4B73-8219-CFEB0B146F7C}"/>
          </ac:picMkLst>
        </pc:picChg>
        <pc:picChg chg="add del">
          <ac:chgData name="Mateusz Drapała" userId="S::mdrapala@spzyrzyn.pl::676c2756-ff66-4ed2-915f-262381526419" providerId="AD" clId="Web-{1B821BE6-7DD4-4683-9782-8CFA9B47F958}" dt="2023-01-31T19:26:34.042" v="50"/>
          <ac:picMkLst>
            <pc:docMk/>
            <pc:sldMk cId="832933693" sldId="260"/>
            <ac:picMk id="13" creationId="{2DD31FDA-BCB5-4B8D-8FB8-8CCF019C9F11}"/>
          </ac:picMkLst>
        </pc:picChg>
        <pc:picChg chg="add">
          <ac:chgData name="Mateusz Drapała" userId="S::mdrapala@spzyrzyn.pl::676c2756-ff66-4ed2-915f-262381526419" providerId="AD" clId="Web-{1B821BE6-7DD4-4683-9782-8CFA9B47F958}" dt="2023-01-31T19:26:34.073" v="51"/>
          <ac:picMkLst>
            <pc:docMk/>
            <pc:sldMk cId="832933693" sldId="260"/>
            <ac:picMk id="24" creationId="{D445918B-6272-4727-A3FA-F23651AECAE3}"/>
          </ac:picMkLst>
        </pc:picChg>
        <pc:picChg chg="add">
          <ac:chgData name="Mateusz Drapała" userId="S::mdrapala@spzyrzyn.pl::676c2756-ff66-4ed2-915f-262381526419" providerId="AD" clId="Web-{1B821BE6-7DD4-4683-9782-8CFA9B47F958}" dt="2023-01-31T19:26:34.073" v="51"/>
          <ac:picMkLst>
            <pc:docMk/>
            <pc:sldMk cId="832933693" sldId="260"/>
            <ac:picMk id="25" creationId="{A9A96FF2-ACD7-48C4-BCE1-FC7F42108606}"/>
          </ac:picMkLst>
        </pc:picChg>
      </pc:sldChg>
      <pc:sldChg chg="addSp delSp modSp mod setBg">
        <pc:chgData name="Mateusz Drapała" userId="S::mdrapala@spzyrzyn.pl::676c2756-ff66-4ed2-915f-262381526419" providerId="AD" clId="Web-{1B821BE6-7DD4-4683-9782-8CFA9B47F958}" dt="2023-01-31T19:36:43.499" v="93"/>
        <pc:sldMkLst>
          <pc:docMk/>
          <pc:sldMk cId="2152894204" sldId="261"/>
        </pc:sldMkLst>
        <pc:spChg chg="mod">
          <ac:chgData name="Mateusz Drapała" userId="S::mdrapala@spzyrzyn.pl::676c2756-ff66-4ed2-915f-262381526419" providerId="AD" clId="Web-{1B821BE6-7DD4-4683-9782-8CFA9B47F958}" dt="2023-01-31T19:36:43.499" v="93"/>
          <ac:spMkLst>
            <pc:docMk/>
            <pc:sldMk cId="2152894204" sldId="261"/>
            <ac:spMk id="2" creationId="{72B80877-A2AF-3663-E792-0C9A500B2085}"/>
          </ac:spMkLst>
        </pc:spChg>
        <pc:spChg chg="mod">
          <ac:chgData name="Mateusz Drapała" userId="S::mdrapala@spzyrzyn.pl::676c2756-ff66-4ed2-915f-262381526419" providerId="AD" clId="Web-{1B821BE6-7DD4-4683-9782-8CFA9B47F958}" dt="2023-01-31T19:36:43.499" v="93"/>
          <ac:spMkLst>
            <pc:docMk/>
            <pc:sldMk cId="2152894204" sldId="261"/>
            <ac:spMk id="3" creationId="{A5C088B1-3DE6-0AE6-B1DC-3109D70C2ADA}"/>
          </ac:spMkLst>
        </pc:spChg>
        <pc:spChg chg="add del">
          <ac:chgData name="Mateusz Drapała" userId="S::mdrapala@spzyrzyn.pl::676c2756-ff66-4ed2-915f-262381526419" providerId="AD" clId="Web-{1B821BE6-7DD4-4683-9782-8CFA9B47F958}" dt="2023-01-31T19:33:19.258" v="76"/>
          <ac:spMkLst>
            <pc:docMk/>
            <pc:sldMk cId="2152894204" sldId="261"/>
            <ac:spMk id="8" creationId="{43BBAF34-367D-4E18-A62E-4602BD90855C}"/>
          </ac:spMkLst>
        </pc:spChg>
        <pc:spChg chg="add del">
          <ac:chgData name="Mateusz Drapała" userId="S::mdrapala@spzyrzyn.pl::676c2756-ff66-4ed2-915f-262381526419" providerId="AD" clId="Web-{1B821BE6-7DD4-4683-9782-8CFA9B47F958}" dt="2023-01-31T19:30:19.361" v="57"/>
          <ac:spMkLst>
            <pc:docMk/>
            <pc:sldMk cId="2152894204" sldId="261"/>
            <ac:spMk id="9" creationId="{43BBAF34-367D-4E18-A62E-4602BD90855C}"/>
          </ac:spMkLst>
        </pc:spChg>
        <pc:spChg chg="add del">
          <ac:chgData name="Mateusz Drapała" userId="S::mdrapala@spzyrzyn.pl::676c2756-ff66-4ed2-915f-262381526419" providerId="AD" clId="Web-{1B821BE6-7DD4-4683-9782-8CFA9B47F958}" dt="2023-01-31T19:31:38.770" v="64"/>
          <ac:spMkLst>
            <pc:docMk/>
            <pc:sldMk cId="2152894204" sldId="261"/>
            <ac:spMk id="10" creationId="{43BBAF34-367D-4E18-A62E-4602BD90855C}"/>
          </ac:spMkLst>
        </pc:spChg>
        <pc:spChg chg="add del">
          <ac:chgData name="Mateusz Drapała" userId="S::mdrapala@spzyrzyn.pl::676c2756-ff66-4ed2-915f-262381526419" providerId="AD" clId="Web-{1B821BE6-7DD4-4683-9782-8CFA9B47F958}" dt="2023-01-31T19:30:19.361" v="57"/>
          <ac:spMkLst>
            <pc:docMk/>
            <pc:sldMk cId="2152894204" sldId="261"/>
            <ac:spMk id="15" creationId="{99A4CF08-858A-49E4-B707-4E7585D11566}"/>
          </ac:spMkLst>
        </pc:spChg>
        <pc:spChg chg="add del">
          <ac:chgData name="Mateusz Drapała" userId="S::mdrapala@spzyrzyn.pl::676c2756-ff66-4ed2-915f-262381526419" providerId="AD" clId="Web-{1B821BE6-7DD4-4683-9782-8CFA9B47F958}" dt="2023-01-31T19:31:38.770" v="64"/>
          <ac:spMkLst>
            <pc:docMk/>
            <pc:sldMk cId="2152894204" sldId="261"/>
            <ac:spMk id="16" creationId="{99A4CF08-858A-49E4-B707-4E7585D11566}"/>
          </ac:spMkLst>
        </pc:spChg>
        <pc:spChg chg="add del">
          <ac:chgData name="Mateusz Drapała" userId="S::mdrapala@spzyrzyn.pl::676c2756-ff66-4ed2-915f-262381526419" providerId="AD" clId="Web-{1B821BE6-7DD4-4683-9782-8CFA9B47F958}" dt="2023-01-31T19:30:19.361" v="57"/>
          <ac:spMkLst>
            <pc:docMk/>
            <pc:sldMk cId="2152894204" sldId="261"/>
            <ac:spMk id="17" creationId="{56938E62-910D-4D69-AA09-567AAAC3776D}"/>
          </ac:spMkLst>
        </pc:spChg>
        <pc:spChg chg="add del">
          <ac:chgData name="Mateusz Drapała" userId="S::mdrapala@spzyrzyn.pl::676c2756-ff66-4ed2-915f-262381526419" providerId="AD" clId="Web-{1B821BE6-7DD4-4683-9782-8CFA9B47F958}" dt="2023-01-31T19:31:38.770" v="64"/>
          <ac:spMkLst>
            <pc:docMk/>
            <pc:sldMk cId="2152894204" sldId="261"/>
            <ac:spMk id="18" creationId="{56938E62-910D-4D69-AA09-567AAAC3776D}"/>
          </ac:spMkLst>
        </pc:spChg>
        <pc:spChg chg="add del">
          <ac:chgData name="Mateusz Drapała" userId="S::mdrapala@spzyrzyn.pl::676c2756-ff66-4ed2-915f-262381526419" providerId="AD" clId="Web-{1B821BE6-7DD4-4683-9782-8CFA9B47F958}" dt="2023-01-31T19:30:19.361" v="57"/>
          <ac:spMkLst>
            <pc:docMk/>
            <pc:sldMk cId="2152894204" sldId="261"/>
            <ac:spMk id="19" creationId="{A74E54C6-D084-4BC8-B3F9-8B9EC22A6B67}"/>
          </ac:spMkLst>
        </pc:spChg>
        <pc:spChg chg="add del">
          <ac:chgData name="Mateusz Drapała" userId="S::mdrapala@spzyrzyn.pl::676c2756-ff66-4ed2-915f-262381526419" providerId="AD" clId="Web-{1B821BE6-7DD4-4683-9782-8CFA9B47F958}" dt="2023-01-31T19:31:38.770" v="64"/>
          <ac:spMkLst>
            <pc:docMk/>
            <pc:sldMk cId="2152894204" sldId="261"/>
            <ac:spMk id="20" creationId="{A74E54C6-D084-4BC8-B3F9-8B9EC22A6B67}"/>
          </ac:spMkLst>
        </pc:spChg>
        <pc:spChg chg="add del">
          <ac:chgData name="Mateusz Drapała" userId="S::mdrapala@spzyrzyn.pl::676c2756-ff66-4ed2-915f-262381526419" providerId="AD" clId="Web-{1B821BE6-7DD4-4683-9782-8CFA9B47F958}" dt="2023-01-31T19:30:19.361" v="57"/>
          <ac:spMkLst>
            <pc:docMk/>
            <pc:sldMk cId="2152894204" sldId="261"/>
            <ac:spMk id="21" creationId="{777713DB-A0B1-4507-9991-B6DCAE436C74}"/>
          </ac:spMkLst>
        </pc:spChg>
        <pc:spChg chg="add del">
          <ac:chgData name="Mateusz Drapała" userId="S::mdrapala@spzyrzyn.pl::676c2756-ff66-4ed2-915f-262381526419" providerId="AD" clId="Web-{1B821BE6-7DD4-4683-9782-8CFA9B47F958}" dt="2023-01-31T19:31:38.770" v="64"/>
          <ac:spMkLst>
            <pc:docMk/>
            <pc:sldMk cId="2152894204" sldId="261"/>
            <ac:spMk id="22" creationId="{777713DB-A0B1-4507-9991-B6DCAE436C74}"/>
          </ac:spMkLst>
        </pc:spChg>
        <pc:spChg chg="add del">
          <ac:chgData name="Mateusz Drapała" userId="S::mdrapala@spzyrzyn.pl::676c2756-ff66-4ed2-915f-262381526419" providerId="AD" clId="Web-{1B821BE6-7DD4-4683-9782-8CFA9B47F958}" dt="2023-01-31T19:31:20.254" v="59"/>
          <ac:spMkLst>
            <pc:docMk/>
            <pc:sldMk cId="2152894204" sldId="261"/>
            <ac:spMk id="23" creationId="{3FAD17B9-9E6C-4DD1-9728-97B5E5FCCAB2}"/>
          </ac:spMkLst>
        </pc:spChg>
        <pc:spChg chg="add del">
          <ac:chgData name="Mateusz Drapała" userId="S::mdrapala@spzyrzyn.pl::676c2756-ff66-4ed2-915f-262381526419" providerId="AD" clId="Web-{1B821BE6-7DD4-4683-9782-8CFA9B47F958}" dt="2023-01-31T19:31:20.254" v="59"/>
          <ac:spMkLst>
            <pc:docMk/>
            <pc:sldMk cId="2152894204" sldId="261"/>
            <ac:spMk id="24" creationId="{D7AC3F90-A588-42FF-B41D-062A8D91B9E5}"/>
          </ac:spMkLst>
        </pc:spChg>
        <pc:spChg chg="add del">
          <ac:chgData name="Mateusz Drapała" userId="S::mdrapala@spzyrzyn.pl::676c2756-ff66-4ed2-915f-262381526419" providerId="AD" clId="Web-{1B821BE6-7DD4-4683-9782-8CFA9B47F958}" dt="2023-01-31T19:31:20.254" v="59"/>
          <ac:spMkLst>
            <pc:docMk/>
            <pc:sldMk cId="2152894204" sldId="261"/>
            <ac:spMk id="26" creationId="{E1AADF25-43E9-4DE0-AD82-4F6052319136}"/>
          </ac:spMkLst>
        </pc:spChg>
        <pc:spChg chg="add del">
          <ac:chgData name="Mateusz Drapała" userId="S::mdrapala@spzyrzyn.pl::676c2756-ff66-4ed2-915f-262381526419" providerId="AD" clId="Web-{1B821BE6-7DD4-4683-9782-8CFA9B47F958}" dt="2023-01-31T19:31:20.254" v="59"/>
          <ac:spMkLst>
            <pc:docMk/>
            <pc:sldMk cId="2152894204" sldId="261"/>
            <ac:spMk id="27" creationId="{CBC2D515-EF3C-4E4E-8BC1-192B21E92713}"/>
          </ac:spMkLst>
        </pc:spChg>
        <pc:spChg chg="add del">
          <ac:chgData name="Mateusz Drapała" userId="S::mdrapala@spzyrzyn.pl::676c2756-ff66-4ed2-915f-262381526419" providerId="AD" clId="Web-{1B821BE6-7DD4-4683-9782-8CFA9B47F958}" dt="2023-01-31T19:32:33.522" v="72"/>
          <ac:spMkLst>
            <pc:docMk/>
            <pc:sldMk cId="2152894204" sldId="261"/>
            <ac:spMk id="28" creationId="{A97B08B2-0DA5-4B7F-A47D-5C15ECFB0B76}"/>
          </ac:spMkLst>
        </pc:spChg>
        <pc:spChg chg="add del">
          <ac:chgData name="Mateusz Drapała" userId="S::mdrapala@spzyrzyn.pl::676c2756-ff66-4ed2-915f-262381526419" providerId="AD" clId="Web-{1B821BE6-7DD4-4683-9782-8CFA9B47F958}" dt="2023-01-31T19:32:33.522" v="72"/>
          <ac:spMkLst>
            <pc:docMk/>
            <pc:sldMk cId="2152894204" sldId="261"/>
            <ac:spMk id="31" creationId="{590A298A-601D-412F-9A93-09DCA9DBE011}"/>
          </ac:spMkLst>
        </pc:spChg>
        <pc:spChg chg="add del">
          <ac:chgData name="Mateusz Drapała" userId="S::mdrapala@spzyrzyn.pl::676c2756-ff66-4ed2-915f-262381526419" providerId="AD" clId="Web-{1B821BE6-7DD4-4683-9782-8CFA9B47F958}" dt="2023-01-31T19:32:33.522" v="72"/>
          <ac:spMkLst>
            <pc:docMk/>
            <pc:sldMk cId="2152894204" sldId="261"/>
            <ac:spMk id="32" creationId="{7474A3CD-596C-4FAC-8913-C98848CD231B}"/>
          </ac:spMkLst>
        </pc:spChg>
        <pc:spChg chg="add del">
          <ac:chgData name="Mateusz Drapała" userId="S::mdrapala@spzyrzyn.pl::676c2756-ff66-4ed2-915f-262381526419" providerId="AD" clId="Web-{1B821BE6-7DD4-4683-9782-8CFA9B47F958}" dt="2023-01-31T19:32:33.522" v="72"/>
          <ac:spMkLst>
            <pc:docMk/>
            <pc:sldMk cId="2152894204" sldId="261"/>
            <ac:spMk id="33" creationId="{06A99299-7151-43AF-94CF-2ADA8412BDDE}"/>
          </ac:spMkLst>
        </pc:spChg>
        <pc:spChg chg="add del">
          <ac:chgData name="Mateusz Drapała" userId="S::mdrapala@spzyrzyn.pl::676c2756-ff66-4ed2-915f-262381526419" providerId="AD" clId="Web-{1B821BE6-7DD4-4683-9782-8CFA9B47F958}" dt="2023-01-31T19:32:33.522" v="72"/>
          <ac:spMkLst>
            <pc:docMk/>
            <pc:sldMk cId="2152894204" sldId="261"/>
            <ac:spMk id="34" creationId="{09BB4655-F250-4A6F-9526-13AFF6118615}"/>
          </ac:spMkLst>
        </pc:spChg>
        <pc:spChg chg="add del">
          <ac:chgData name="Mateusz Drapała" userId="S::mdrapala@spzyrzyn.pl::676c2756-ff66-4ed2-915f-262381526419" providerId="AD" clId="Web-{1B821BE6-7DD4-4683-9782-8CFA9B47F958}" dt="2023-01-31T19:33:19.258" v="76"/>
          <ac:spMkLst>
            <pc:docMk/>
            <pc:sldMk cId="2152894204" sldId="261"/>
            <ac:spMk id="37" creationId="{99A4CF08-858A-49E4-B707-4E7585D11566}"/>
          </ac:spMkLst>
        </pc:spChg>
        <pc:spChg chg="add del">
          <ac:chgData name="Mateusz Drapała" userId="S::mdrapala@spzyrzyn.pl::676c2756-ff66-4ed2-915f-262381526419" providerId="AD" clId="Web-{1B821BE6-7DD4-4683-9782-8CFA9B47F958}" dt="2023-01-31T19:33:19.258" v="76"/>
          <ac:spMkLst>
            <pc:docMk/>
            <pc:sldMk cId="2152894204" sldId="261"/>
            <ac:spMk id="38" creationId="{56938E62-910D-4D69-AA09-567AAAC3776D}"/>
          </ac:spMkLst>
        </pc:spChg>
        <pc:spChg chg="add del">
          <ac:chgData name="Mateusz Drapała" userId="S::mdrapala@spzyrzyn.pl::676c2756-ff66-4ed2-915f-262381526419" providerId="AD" clId="Web-{1B821BE6-7DD4-4683-9782-8CFA9B47F958}" dt="2023-01-31T19:32:06.912" v="67"/>
          <ac:spMkLst>
            <pc:docMk/>
            <pc:sldMk cId="2152894204" sldId="261"/>
            <ac:spMk id="39" creationId="{A97B08B2-0DA5-4B7F-A47D-5C15ECFB0B76}"/>
          </ac:spMkLst>
        </pc:spChg>
        <pc:spChg chg="add del">
          <ac:chgData name="Mateusz Drapała" userId="S::mdrapala@spzyrzyn.pl::676c2756-ff66-4ed2-915f-262381526419" providerId="AD" clId="Web-{1B821BE6-7DD4-4683-9782-8CFA9B47F958}" dt="2023-01-31T19:33:19.258" v="76"/>
          <ac:spMkLst>
            <pc:docMk/>
            <pc:sldMk cId="2152894204" sldId="261"/>
            <ac:spMk id="40" creationId="{A74E54C6-D084-4BC8-B3F9-8B9EC22A6B67}"/>
          </ac:spMkLst>
        </pc:spChg>
        <pc:spChg chg="add del">
          <ac:chgData name="Mateusz Drapała" userId="S::mdrapala@spzyrzyn.pl::676c2756-ff66-4ed2-915f-262381526419" providerId="AD" clId="Web-{1B821BE6-7DD4-4683-9782-8CFA9B47F958}" dt="2023-01-31T19:33:19.258" v="76"/>
          <ac:spMkLst>
            <pc:docMk/>
            <pc:sldMk cId="2152894204" sldId="261"/>
            <ac:spMk id="42" creationId="{777713DB-A0B1-4507-9991-B6DCAE436C74}"/>
          </ac:spMkLst>
        </pc:spChg>
        <pc:spChg chg="add del">
          <ac:chgData name="Mateusz Drapała" userId="S::mdrapala@spzyrzyn.pl::676c2756-ff66-4ed2-915f-262381526419" providerId="AD" clId="Web-{1B821BE6-7DD4-4683-9782-8CFA9B47F958}" dt="2023-01-31T19:34:17.697" v="80"/>
          <ac:spMkLst>
            <pc:docMk/>
            <pc:sldMk cId="2152894204" sldId="261"/>
            <ac:spMk id="44" creationId="{43BBAF34-367D-4E18-A62E-4602BD90855C}"/>
          </ac:spMkLst>
        </pc:spChg>
        <pc:spChg chg="add del">
          <ac:chgData name="Mateusz Drapała" userId="S::mdrapala@spzyrzyn.pl::676c2756-ff66-4ed2-915f-262381526419" providerId="AD" clId="Web-{1B821BE6-7DD4-4683-9782-8CFA9B47F958}" dt="2023-01-31T19:32:06.912" v="67"/>
          <ac:spMkLst>
            <pc:docMk/>
            <pc:sldMk cId="2152894204" sldId="261"/>
            <ac:spMk id="45" creationId="{590A298A-601D-412F-9A93-09DCA9DBE011}"/>
          </ac:spMkLst>
        </pc:spChg>
        <pc:spChg chg="add del">
          <ac:chgData name="Mateusz Drapała" userId="S::mdrapala@spzyrzyn.pl::676c2756-ff66-4ed2-915f-262381526419" providerId="AD" clId="Web-{1B821BE6-7DD4-4683-9782-8CFA9B47F958}" dt="2023-01-31T19:32:06.912" v="67"/>
          <ac:spMkLst>
            <pc:docMk/>
            <pc:sldMk cId="2152894204" sldId="261"/>
            <ac:spMk id="47" creationId="{7474A3CD-596C-4FAC-8913-C98848CD231B}"/>
          </ac:spMkLst>
        </pc:spChg>
        <pc:spChg chg="add del">
          <ac:chgData name="Mateusz Drapała" userId="S::mdrapala@spzyrzyn.pl::676c2756-ff66-4ed2-915f-262381526419" providerId="AD" clId="Web-{1B821BE6-7DD4-4683-9782-8CFA9B47F958}" dt="2023-01-31T19:32:06.912" v="67"/>
          <ac:spMkLst>
            <pc:docMk/>
            <pc:sldMk cId="2152894204" sldId="261"/>
            <ac:spMk id="49" creationId="{06A99299-7151-43AF-94CF-2ADA8412BDDE}"/>
          </ac:spMkLst>
        </pc:spChg>
        <pc:spChg chg="add del">
          <ac:chgData name="Mateusz Drapała" userId="S::mdrapala@spzyrzyn.pl::676c2756-ff66-4ed2-915f-262381526419" providerId="AD" clId="Web-{1B821BE6-7DD4-4683-9782-8CFA9B47F958}" dt="2023-01-31T19:34:17.697" v="80"/>
          <ac:spMkLst>
            <pc:docMk/>
            <pc:sldMk cId="2152894204" sldId="261"/>
            <ac:spMk id="50" creationId="{99A4CF08-858A-49E4-B707-4E7585D11566}"/>
          </ac:spMkLst>
        </pc:spChg>
        <pc:spChg chg="add del">
          <ac:chgData name="Mateusz Drapała" userId="S::mdrapala@spzyrzyn.pl::676c2756-ff66-4ed2-915f-262381526419" providerId="AD" clId="Web-{1B821BE6-7DD4-4683-9782-8CFA9B47F958}" dt="2023-01-31T19:32:06.912" v="67"/>
          <ac:spMkLst>
            <pc:docMk/>
            <pc:sldMk cId="2152894204" sldId="261"/>
            <ac:spMk id="51" creationId="{09BB4655-F250-4A6F-9526-13AFF6118615}"/>
          </ac:spMkLst>
        </pc:spChg>
        <pc:spChg chg="add del">
          <ac:chgData name="Mateusz Drapała" userId="S::mdrapala@spzyrzyn.pl::676c2756-ff66-4ed2-915f-262381526419" providerId="AD" clId="Web-{1B821BE6-7DD4-4683-9782-8CFA9B47F958}" dt="2023-01-31T19:34:17.697" v="80"/>
          <ac:spMkLst>
            <pc:docMk/>
            <pc:sldMk cId="2152894204" sldId="261"/>
            <ac:spMk id="52" creationId="{56938E62-910D-4D69-AA09-567AAAC3776D}"/>
          </ac:spMkLst>
        </pc:spChg>
        <pc:spChg chg="add del">
          <ac:chgData name="Mateusz Drapała" userId="S::mdrapala@spzyrzyn.pl::676c2756-ff66-4ed2-915f-262381526419" providerId="AD" clId="Web-{1B821BE6-7DD4-4683-9782-8CFA9B47F958}" dt="2023-01-31T19:32:10.724" v="69"/>
          <ac:spMkLst>
            <pc:docMk/>
            <pc:sldMk cId="2152894204" sldId="261"/>
            <ac:spMk id="53" creationId="{3FAD17B9-9E6C-4DD1-9728-97B5E5FCCAB2}"/>
          </ac:spMkLst>
        </pc:spChg>
        <pc:spChg chg="add del">
          <ac:chgData name="Mateusz Drapała" userId="S::mdrapala@spzyrzyn.pl::676c2756-ff66-4ed2-915f-262381526419" providerId="AD" clId="Web-{1B821BE6-7DD4-4683-9782-8CFA9B47F958}" dt="2023-01-31T19:32:10.724" v="69"/>
          <ac:spMkLst>
            <pc:docMk/>
            <pc:sldMk cId="2152894204" sldId="261"/>
            <ac:spMk id="54" creationId="{D7AC3F90-A588-42FF-B41D-062A8D91B9E5}"/>
          </ac:spMkLst>
        </pc:spChg>
        <pc:spChg chg="add del">
          <ac:chgData name="Mateusz Drapała" userId="S::mdrapala@spzyrzyn.pl::676c2756-ff66-4ed2-915f-262381526419" providerId="AD" clId="Web-{1B821BE6-7DD4-4683-9782-8CFA9B47F958}" dt="2023-01-31T19:32:10.724" v="69"/>
          <ac:spMkLst>
            <pc:docMk/>
            <pc:sldMk cId="2152894204" sldId="261"/>
            <ac:spMk id="56" creationId="{E1AADF25-43E9-4DE0-AD82-4F6052319136}"/>
          </ac:spMkLst>
        </pc:spChg>
        <pc:spChg chg="add del">
          <ac:chgData name="Mateusz Drapała" userId="S::mdrapala@spzyrzyn.pl::676c2756-ff66-4ed2-915f-262381526419" providerId="AD" clId="Web-{1B821BE6-7DD4-4683-9782-8CFA9B47F958}" dt="2023-01-31T19:32:10.724" v="69"/>
          <ac:spMkLst>
            <pc:docMk/>
            <pc:sldMk cId="2152894204" sldId="261"/>
            <ac:spMk id="57" creationId="{CBC2D515-EF3C-4E4E-8BC1-192B21E92713}"/>
          </ac:spMkLst>
        </pc:spChg>
        <pc:spChg chg="add del">
          <ac:chgData name="Mateusz Drapała" userId="S::mdrapala@spzyrzyn.pl::676c2756-ff66-4ed2-915f-262381526419" providerId="AD" clId="Web-{1B821BE6-7DD4-4683-9782-8CFA9B47F958}" dt="2023-01-31T19:34:17.697" v="80"/>
          <ac:spMkLst>
            <pc:docMk/>
            <pc:sldMk cId="2152894204" sldId="261"/>
            <ac:spMk id="58" creationId="{A74E54C6-D084-4BC8-B3F9-8B9EC22A6B67}"/>
          </ac:spMkLst>
        </pc:spChg>
        <pc:spChg chg="add del">
          <ac:chgData name="Mateusz Drapała" userId="S::mdrapala@spzyrzyn.pl::676c2756-ff66-4ed2-915f-262381526419" providerId="AD" clId="Web-{1B821BE6-7DD4-4683-9782-8CFA9B47F958}" dt="2023-01-31T19:32:30.319" v="71"/>
          <ac:spMkLst>
            <pc:docMk/>
            <pc:sldMk cId="2152894204" sldId="261"/>
            <ac:spMk id="59" creationId="{43BBAF34-367D-4E18-A62E-4602BD90855C}"/>
          </ac:spMkLst>
        </pc:spChg>
        <pc:spChg chg="add del">
          <ac:chgData name="Mateusz Drapała" userId="S::mdrapala@spzyrzyn.pl::676c2756-ff66-4ed2-915f-262381526419" providerId="AD" clId="Web-{1B821BE6-7DD4-4683-9782-8CFA9B47F958}" dt="2023-01-31T19:32:30.319" v="71"/>
          <ac:spMkLst>
            <pc:docMk/>
            <pc:sldMk cId="2152894204" sldId="261"/>
            <ac:spMk id="62" creationId="{99A4CF08-858A-49E4-B707-4E7585D11566}"/>
          </ac:spMkLst>
        </pc:spChg>
        <pc:spChg chg="add del">
          <ac:chgData name="Mateusz Drapała" userId="S::mdrapala@spzyrzyn.pl::676c2756-ff66-4ed2-915f-262381526419" providerId="AD" clId="Web-{1B821BE6-7DD4-4683-9782-8CFA9B47F958}" dt="2023-01-31T19:32:30.319" v="71"/>
          <ac:spMkLst>
            <pc:docMk/>
            <pc:sldMk cId="2152894204" sldId="261"/>
            <ac:spMk id="63" creationId="{56938E62-910D-4D69-AA09-567AAAC3776D}"/>
          </ac:spMkLst>
        </pc:spChg>
        <pc:spChg chg="add del">
          <ac:chgData name="Mateusz Drapała" userId="S::mdrapala@spzyrzyn.pl::676c2756-ff66-4ed2-915f-262381526419" providerId="AD" clId="Web-{1B821BE6-7DD4-4683-9782-8CFA9B47F958}" dt="2023-01-31T19:32:30.319" v="71"/>
          <ac:spMkLst>
            <pc:docMk/>
            <pc:sldMk cId="2152894204" sldId="261"/>
            <ac:spMk id="64" creationId="{A74E54C6-D084-4BC8-B3F9-8B9EC22A6B67}"/>
          </ac:spMkLst>
        </pc:spChg>
        <pc:spChg chg="add del">
          <ac:chgData name="Mateusz Drapała" userId="S::mdrapala@spzyrzyn.pl::676c2756-ff66-4ed2-915f-262381526419" providerId="AD" clId="Web-{1B821BE6-7DD4-4683-9782-8CFA9B47F958}" dt="2023-01-31T19:32:30.319" v="71"/>
          <ac:spMkLst>
            <pc:docMk/>
            <pc:sldMk cId="2152894204" sldId="261"/>
            <ac:spMk id="65" creationId="{777713DB-A0B1-4507-9991-B6DCAE436C74}"/>
          </ac:spMkLst>
        </pc:spChg>
        <pc:spChg chg="add del">
          <ac:chgData name="Mateusz Drapała" userId="S::mdrapala@spzyrzyn.pl::676c2756-ff66-4ed2-915f-262381526419" providerId="AD" clId="Web-{1B821BE6-7DD4-4683-9782-8CFA9B47F958}" dt="2023-01-31T19:34:17.697" v="80"/>
          <ac:spMkLst>
            <pc:docMk/>
            <pc:sldMk cId="2152894204" sldId="261"/>
            <ac:spMk id="66" creationId="{777713DB-A0B1-4507-9991-B6DCAE436C74}"/>
          </ac:spMkLst>
        </pc:spChg>
        <pc:spChg chg="add del">
          <ac:chgData name="Mateusz Drapała" userId="S::mdrapala@spzyrzyn.pl::676c2756-ff66-4ed2-915f-262381526419" providerId="AD" clId="Web-{1B821BE6-7DD4-4683-9782-8CFA9B47F958}" dt="2023-01-31T19:34:20.510" v="82"/>
          <ac:spMkLst>
            <pc:docMk/>
            <pc:sldMk cId="2152894204" sldId="261"/>
            <ac:spMk id="68" creationId="{A53581F1-58F0-4AB7-A8A0-20906672774F}"/>
          </ac:spMkLst>
        </pc:spChg>
        <pc:spChg chg="add del">
          <ac:chgData name="Mateusz Drapała" userId="S::mdrapala@spzyrzyn.pl::676c2756-ff66-4ed2-915f-262381526419" providerId="AD" clId="Web-{1B821BE6-7DD4-4683-9782-8CFA9B47F958}" dt="2023-01-31T19:34:20.510" v="82"/>
          <ac:spMkLst>
            <pc:docMk/>
            <pc:sldMk cId="2152894204" sldId="261"/>
            <ac:spMk id="71" creationId="{F4E6F7CC-42A8-4DCA-B793-34EE7A20CB64}"/>
          </ac:spMkLst>
        </pc:spChg>
        <pc:spChg chg="add del">
          <ac:chgData name="Mateusz Drapała" userId="S::mdrapala@spzyrzyn.pl::676c2756-ff66-4ed2-915f-262381526419" providerId="AD" clId="Web-{1B821BE6-7DD4-4683-9782-8CFA9B47F958}" dt="2023-01-31T19:34:20.510" v="82"/>
          <ac:spMkLst>
            <pc:docMk/>
            <pc:sldMk cId="2152894204" sldId="261"/>
            <ac:spMk id="72" creationId="{349DF81A-9E35-48CB-A13A-0F3044872EEA}"/>
          </ac:spMkLst>
        </pc:spChg>
        <pc:spChg chg="add del">
          <ac:chgData name="Mateusz Drapała" userId="S::mdrapala@spzyrzyn.pl::676c2756-ff66-4ed2-915f-262381526419" providerId="AD" clId="Web-{1B821BE6-7DD4-4683-9782-8CFA9B47F958}" dt="2023-01-31T19:34:20.510" v="82"/>
          <ac:spMkLst>
            <pc:docMk/>
            <pc:sldMk cId="2152894204" sldId="261"/>
            <ac:spMk id="73" creationId="{DBF782AB-FEB4-4E4B-B045-C02BC6558C6B}"/>
          </ac:spMkLst>
        </pc:spChg>
        <pc:spChg chg="add del">
          <ac:chgData name="Mateusz Drapała" userId="S::mdrapala@spzyrzyn.pl::676c2756-ff66-4ed2-915f-262381526419" providerId="AD" clId="Web-{1B821BE6-7DD4-4683-9782-8CFA9B47F958}" dt="2023-01-31T19:34:20.510" v="82"/>
          <ac:spMkLst>
            <pc:docMk/>
            <pc:sldMk cId="2152894204" sldId="261"/>
            <ac:spMk id="74" creationId="{F4E9FDCC-E070-4D2E-9AE6-67D4AE6C0AC7}"/>
          </ac:spMkLst>
        </pc:spChg>
        <pc:spChg chg="add del">
          <ac:chgData name="Mateusz Drapała" userId="S::mdrapala@spzyrzyn.pl::676c2756-ff66-4ed2-915f-262381526419" providerId="AD" clId="Web-{1B821BE6-7DD4-4683-9782-8CFA9B47F958}" dt="2023-01-31T19:34:25.963" v="84"/>
          <ac:spMkLst>
            <pc:docMk/>
            <pc:sldMk cId="2152894204" sldId="261"/>
            <ac:spMk id="76" creationId="{A97B08B2-0DA5-4B7F-A47D-5C15ECFB0B76}"/>
          </ac:spMkLst>
        </pc:spChg>
        <pc:spChg chg="add del">
          <ac:chgData name="Mateusz Drapała" userId="S::mdrapala@spzyrzyn.pl::676c2756-ff66-4ed2-915f-262381526419" providerId="AD" clId="Web-{1B821BE6-7DD4-4683-9782-8CFA9B47F958}" dt="2023-01-31T19:34:25.963" v="84"/>
          <ac:spMkLst>
            <pc:docMk/>
            <pc:sldMk cId="2152894204" sldId="261"/>
            <ac:spMk id="79" creationId="{590A298A-601D-412F-9A93-09DCA9DBE011}"/>
          </ac:spMkLst>
        </pc:spChg>
        <pc:spChg chg="add del">
          <ac:chgData name="Mateusz Drapała" userId="S::mdrapala@spzyrzyn.pl::676c2756-ff66-4ed2-915f-262381526419" providerId="AD" clId="Web-{1B821BE6-7DD4-4683-9782-8CFA9B47F958}" dt="2023-01-31T19:34:25.963" v="84"/>
          <ac:spMkLst>
            <pc:docMk/>
            <pc:sldMk cId="2152894204" sldId="261"/>
            <ac:spMk id="80" creationId="{7474A3CD-596C-4FAC-8913-C98848CD231B}"/>
          </ac:spMkLst>
        </pc:spChg>
        <pc:spChg chg="add del">
          <ac:chgData name="Mateusz Drapała" userId="S::mdrapala@spzyrzyn.pl::676c2756-ff66-4ed2-915f-262381526419" providerId="AD" clId="Web-{1B821BE6-7DD4-4683-9782-8CFA9B47F958}" dt="2023-01-31T19:34:25.963" v="84"/>
          <ac:spMkLst>
            <pc:docMk/>
            <pc:sldMk cId="2152894204" sldId="261"/>
            <ac:spMk id="81" creationId="{06A99299-7151-43AF-94CF-2ADA8412BDDE}"/>
          </ac:spMkLst>
        </pc:spChg>
        <pc:spChg chg="add del">
          <ac:chgData name="Mateusz Drapała" userId="S::mdrapala@spzyrzyn.pl::676c2756-ff66-4ed2-915f-262381526419" providerId="AD" clId="Web-{1B821BE6-7DD4-4683-9782-8CFA9B47F958}" dt="2023-01-31T19:34:25.963" v="84"/>
          <ac:spMkLst>
            <pc:docMk/>
            <pc:sldMk cId="2152894204" sldId="261"/>
            <ac:spMk id="82" creationId="{09BB4655-F250-4A6F-9526-13AFF6118615}"/>
          </ac:spMkLst>
        </pc:spChg>
        <pc:spChg chg="add del">
          <ac:chgData name="Mateusz Drapała" userId="S::mdrapala@spzyrzyn.pl::676c2756-ff66-4ed2-915f-262381526419" providerId="AD" clId="Web-{1B821BE6-7DD4-4683-9782-8CFA9B47F958}" dt="2023-01-31T19:34:28.869" v="86"/>
          <ac:spMkLst>
            <pc:docMk/>
            <pc:sldMk cId="2152894204" sldId="261"/>
            <ac:spMk id="84" creationId="{A53581F1-58F0-4AB7-A8A0-20906672774F}"/>
          </ac:spMkLst>
        </pc:spChg>
        <pc:spChg chg="add del">
          <ac:chgData name="Mateusz Drapała" userId="S::mdrapala@spzyrzyn.pl::676c2756-ff66-4ed2-915f-262381526419" providerId="AD" clId="Web-{1B821BE6-7DD4-4683-9782-8CFA9B47F958}" dt="2023-01-31T19:34:28.869" v="86"/>
          <ac:spMkLst>
            <pc:docMk/>
            <pc:sldMk cId="2152894204" sldId="261"/>
            <ac:spMk id="87" creationId="{F4E6F7CC-42A8-4DCA-B793-34EE7A20CB64}"/>
          </ac:spMkLst>
        </pc:spChg>
        <pc:spChg chg="add del">
          <ac:chgData name="Mateusz Drapała" userId="S::mdrapala@spzyrzyn.pl::676c2756-ff66-4ed2-915f-262381526419" providerId="AD" clId="Web-{1B821BE6-7DD4-4683-9782-8CFA9B47F958}" dt="2023-01-31T19:34:28.869" v="86"/>
          <ac:spMkLst>
            <pc:docMk/>
            <pc:sldMk cId="2152894204" sldId="261"/>
            <ac:spMk id="88" creationId="{349DF81A-9E35-48CB-A13A-0F3044872EEA}"/>
          </ac:spMkLst>
        </pc:spChg>
        <pc:spChg chg="add del">
          <ac:chgData name="Mateusz Drapała" userId="S::mdrapala@spzyrzyn.pl::676c2756-ff66-4ed2-915f-262381526419" providerId="AD" clId="Web-{1B821BE6-7DD4-4683-9782-8CFA9B47F958}" dt="2023-01-31T19:34:28.869" v="86"/>
          <ac:spMkLst>
            <pc:docMk/>
            <pc:sldMk cId="2152894204" sldId="261"/>
            <ac:spMk id="89" creationId="{DBF782AB-FEB4-4E4B-B045-C02BC6558C6B}"/>
          </ac:spMkLst>
        </pc:spChg>
        <pc:spChg chg="add del">
          <ac:chgData name="Mateusz Drapała" userId="S::mdrapala@spzyrzyn.pl::676c2756-ff66-4ed2-915f-262381526419" providerId="AD" clId="Web-{1B821BE6-7DD4-4683-9782-8CFA9B47F958}" dt="2023-01-31T19:34:28.869" v="86"/>
          <ac:spMkLst>
            <pc:docMk/>
            <pc:sldMk cId="2152894204" sldId="261"/>
            <ac:spMk id="90" creationId="{F4E9FDCC-E070-4D2E-9AE6-67D4AE6C0AC7}"/>
          </ac:spMkLst>
        </pc:spChg>
        <pc:spChg chg="add del">
          <ac:chgData name="Mateusz Drapała" userId="S::mdrapala@spzyrzyn.pl::676c2756-ff66-4ed2-915f-262381526419" providerId="AD" clId="Web-{1B821BE6-7DD4-4683-9782-8CFA9B47F958}" dt="2023-01-31T19:36:43.499" v="93"/>
          <ac:spMkLst>
            <pc:docMk/>
            <pc:sldMk cId="2152894204" sldId="261"/>
            <ac:spMk id="92" creationId="{43BBAF34-367D-4E18-A62E-4602BD90855C}"/>
          </ac:spMkLst>
        </pc:spChg>
        <pc:spChg chg="add del">
          <ac:chgData name="Mateusz Drapała" userId="S::mdrapala@spzyrzyn.pl::676c2756-ff66-4ed2-915f-262381526419" providerId="AD" clId="Web-{1B821BE6-7DD4-4683-9782-8CFA9B47F958}" dt="2023-01-31T19:36:43.499" v="93"/>
          <ac:spMkLst>
            <pc:docMk/>
            <pc:sldMk cId="2152894204" sldId="261"/>
            <ac:spMk id="95" creationId="{99A4CF08-858A-49E4-B707-4E7585D11566}"/>
          </ac:spMkLst>
        </pc:spChg>
        <pc:spChg chg="add del">
          <ac:chgData name="Mateusz Drapała" userId="S::mdrapala@spzyrzyn.pl::676c2756-ff66-4ed2-915f-262381526419" providerId="AD" clId="Web-{1B821BE6-7DD4-4683-9782-8CFA9B47F958}" dt="2023-01-31T19:36:43.499" v="93"/>
          <ac:spMkLst>
            <pc:docMk/>
            <pc:sldMk cId="2152894204" sldId="261"/>
            <ac:spMk id="96" creationId="{56938E62-910D-4D69-AA09-567AAAC3776D}"/>
          </ac:spMkLst>
        </pc:spChg>
        <pc:spChg chg="add del">
          <ac:chgData name="Mateusz Drapała" userId="S::mdrapala@spzyrzyn.pl::676c2756-ff66-4ed2-915f-262381526419" providerId="AD" clId="Web-{1B821BE6-7DD4-4683-9782-8CFA9B47F958}" dt="2023-01-31T19:36:43.499" v="93"/>
          <ac:spMkLst>
            <pc:docMk/>
            <pc:sldMk cId="2152894204" sldId="261"/>
            <ac:spMk id="97" creationId="{A74E54C6-D084-4BC8-B3F9-8B9EC22A6B67}"/>
          </ac:spMkLst>
        </pc:spChg>
        <pc:spChg chg="add del">
          <ac:chgData name="Mateusz Drapała" userId="S::mdrapala@spzyrzyn.pl::676c2756-ff66-4ed2-915f-262381526419" providerId="AD" clId="Web-{1B821BE6-7DD4-4683-9782-8CFA9B47F958}" dt="2023-01-31T19:36:43.499" v="93"/>
          <ac:spMkLst>
            <pc:docMk/>
            <pc:sldMk cId="2152894204" sldId="261"/>
            <ac:spMk id="98" creationId="{777713DB-A0B1-4507-9991-B6DCAE436C74}"/>
          </ac:spMkLst>
        </pc:spChg>
        <pc:spChg chg="add">
          <ac:chgData name="Mateusz Drapała" userId="S::mdrapala@spzyrzyn.pl::676c2756-ff66-4ed2-915f-262381526419" providerId="AD" clId="Web-{1B821BE6-7DD4-4683-9782-8CFA9B47F958}" dt="2023-01-31T19:36:43.499" v="93"/>
          <ac:spMkLst>
            <pc:docMk/>
            <pc:sldMk cId="2152894204" sldId="261"/>
            <ac:spMk id="103" creationId="{3FAD17B9-9E6C-4DD1-9728-97B5E5FCCAB2}"/>
          </ac:spMkLst>
        </pc:spChg>
        <pc:spChg chg="add">
          <ac:chgData name="Mateusz Drapała" userId="S::mdrapala@spzyrzyn.pl::676c2756-ff66-4ed2-915f-262381526419" providerId="AD" clId="Web-{1B821BE6-7DD4-4683-9782-8CFA9B47F958}" dt="2023-01-31T19:36:43.499" v="93"/>
          <ac:spMkLst>
            <pc:docMk/>
            <pc:sldMk cId="2152894204" sldId="261"/>
            <ac:spMk id="105" creationId="{D7AC3F90-A588-42FF-B41D-062A8D91B9E5}"/>
          </ac:spMkLst>
        </pc:spChg>
        <pc:spChg chg="add">
          <ac:chgData name="Mateusz Drapała" userId="S::mdrapala@spzyrzyn.pl::676c2756-ff66-4ed2-915f-262381526419" providerId="AD" clId="Web-{1B821BE6-7DD4-4683-9782-8CFA9B47F958}" dt="2023-01-31T19:36:43.499" v="93"/>
          <ac:spMkLst>
            <pc:docMk/>
            <pc:sldMk cId="2152894204" sldId="261"/>
            <ac:spMk id="109" creationId="{E1AADF25-43E9-4DE0-AD82-4F6052319136}"/>
          </ac:spMkLst>
        </pc:spChg>
        <pc:spChg chg="add">
          <ac:chgData name="Mateusz Drapała" userId="S::mdrapala@spzyrzyn.pl::676c2756-ff66-4ed2-915f-262381526419" providerId="AD" clId="Web-{1B821BE6-7DD4-4683-9782-8CFA9B47F958}" dt="2023-01-31T19:36:43.499" v="93"/>
          <ac:spMkLst>
            <pc:docMk/>
            <pc:sldMk cId="2152894204" sldId="261"/>
            <ac:spMk id="111" creationId="{CBC2D515-EF3C-4E4E-8BC1-192B21E92713}"/>
          </ac:spMkLst>
        </pc:spChg>
        <pc:picChg chg="add del mod ord">
          <ac:chgData name="Mateusz Drapała" userId="S::mdrapala@spzyrzyn.pl::676c2756-ff66-4ed2-915f-262381526419" providerId="AD" clId="Web-{1B821BE6-7DD4-4683-9782-8CFA9B47F958}" dt="2023-01-31T19:31:24.848" v="61"/>
          <ac:picMkLst>
            <pc:docMk/>
            <pc:sldMk cId="2152894204" sldId="261"/>
            <ac:picMk id="4" creationId="{3DDF213B-54F5-2842-1797-1E0331303598}"/>
          </ac:picMkLst>
        </pc:picChg>
        <pc:picChg chg="add del mod ord">
          <ac:chgData name="Mateusz Drapała" userId="S::mdrapala@spzyrzyn.pl::676c2756-ff66-4ed2-915f-262381526419" providerId="AD" clId="Web-{1B821BE6-7DD4-4683-9782-8CFA9B47F958}" dt="2023-01-31T19:32:35.928" v="73"/>
          <ac:picMkLst>
            <pc:docMk/>
            <pc:sldMk cId="2152894204" sldId="261"/>
            <ac:picMk id="5" creationId="{FABA013B-163A-4883-8B17-DF4106584F69}"/>
          </ac:picMkLst>
        </pc:picChg>
        <pc:picChg chg="add del mod ord">
          <ac:chgData name="Mateusz Drapała" userId="S::mdrapala@spzyrzyn.pl::676c2756-ff66-4ed2-915f-262381526419" providerId="AD" clId="Web-{1B821BE6-7DD4-4683-9782-8CFA9B47F958}" dt="2023-01-31T19:33:21.867" v="77"/>
          <ac:picMkLst>
            <pc:docMk/>
            <pc:sldMk cId="2152894204" sldId="261"/>
            <ac:picMk id="6" creationId="{B85DC805-D16C-C956-56F2-475F4424DF53}"/>
          </ac:picMkLst>
        </pc:picChg>
        <pc:picChg chg="add mod ord">
          <ac:chgData name="Mateusz Drapała" userId="S::mdrapala@spzyrzyn.pl::676c2756-ff66-4ed2-915f-262381526419" providerId="AD" clId="Web-{1B821BE6-7DD4-4683-9782-8CFA9B47F958}" dt="2023-01-31T19:36:43.499" v="93"/>
          <ac:picMkLst>
            <pc:docMk/>
            <pc:sldMk cId="2152894204" sldId="261"/>
            <ac:picMk id="7" creationId="{A491C413-ED57-57D7-4926-6581FEC0B0E6}"/>
          </ac:picMkLst>
        </pc:picChg>
        <pc:picChg chg="add del">
          <ac:chgData name="Mateusz Drapała" userId="S::mdrapala@spzyrzyn.pl::676c2756-ff66-4ed2-915f-262381526419" providerId="AD" clId="Web-{1B821BE6-7DD4-4683-9782-8CFA9B47F958}" dt="2023-01-31T19:30:19.361" v="57"/>
          <ac:picMkLst>
            <pc:docMk/>
            <pc:sldMk cId="2152894204" sldId="261"/>
            <ac:picMk id="11" creationId="{D445918B-6272-4727-A3FA-F23651AECAE3}"/>
          </ac:picMkLst>
        </pc:picChg>
        <pc:picChg chg="add del">
          <ac:chgData name="Mateusz Drapała" userId="S::mdrapala@spzyrzyn.pl::676c2756-ff66-4ed2-915f-262381526419" providerId="AD" clId="Web-{1B821BE6-7DD4-4683-9782-8CFA9B47F958}" dt="2023-01-31T19:31:38.770" v="64"/>
          <ac:picMkLst>
            <pc:docMk/>
            <pc:sldMk cId="2152894204" sldId="261"/>
            <ac:picMk id="12" creationId="{D445918B-6272-4727-A3FA-F23651AECAE3}"/>
          </ac:picMkLst>
        </pc:picChg>
        <pc:picChg chg="add del">
          <ac:chgData name="Mateusz Drapała" userId="S::mdrapala@spzyrzyn.pl::676c2756-ff66-4ed2-915f-262381526419" providerId="AD" clId="Web-{1B821BE6-7DD4-4683-9782-8CFA9B47F958}" dt="2023-01-31T19:30:19.361" v="57"/>
          <ac:picMkLst>
            <pc:docMk/>
            <pc:sldMk cId="2152894204" sldId="261"/>
            <ac:picMk id="13" creationId="{A9A96FF2-ACD7-48C4-BCE1-FC7F42108606}"/>
          </ac:picMkLst>
        </pc:picChg>
        <pc:picChg chg="add del">
          <ac:chgData name="Mateusz Drapała" userId="S::mdrapala@spzyrzyn.pl::676c2756-ff66-4ed2-915f-262381526419" providerId="AD" clId="Web-{1B821BE6-7DD4-4683-9782-8CFA9B47F958}" dt="2023-01-31T19:31:38.770" v="64"/>
          <ac:picMkLst>
            <pc:docMk/>
            <pc:sldMk cId="2152894204" sldId="261"/>
            <ac:picMk id="14" creationId="{A9A96FF2-ACD7-48C4-BCE1-FC7F42108606}"/>
          </ac:picMkLst>
        </pc:picChg>
        <pc:picChg chg="add del">
          <ac:chgData name="Mateusz Drapała" userId="S::mdrapala@spzyrzyn.pl::676c2756-ff66-4ed2-915f-262381526419" providerId="AD" clId="Web-{1B821BE6-7DD4-4683-9782-8CFA9B47F958}" dt="2023-01-31T19:31:20.254" v="59"/>
          <ac:picMkLst>
            <pc:docMk/>
            <pc:sldMk cId="2152894204" sldId="261"/>
            <ac:picMk id="25" creationId="{015AB904-4FB7-4A0D-B43E-03ACF05E1445}"/>
          </ac:picMkLst>
        </pc:picChg>
        <pc:picChg chg="add del">
          <ac:chgData name="Mateusz Drapała" userId="S::mdrapala@spzyrzyn.pl::676c2756-ff66-4ed2-915f-262381526419" providerId="AD" clId="Web-{1B821BE6-7DD4-4683-9782-8CFA9B47F958}" dt="2023-01-31T19:32:33.522" v="72"/>
          <ac:picMkLst>
            <pc:docMk/>
            <pc:sldMk cId="2152894204" sldId="261"/>
            <ac:picMk id="29" creationId="{19C770FC-6D2D-4B73-8219-CFEB0B146F7C}"/>
          </ac:picMkLst>
        </pc:picChg>
        <pc:picChg chg="add del">
          <ac:chgData name="Mateusz Drapała" userId="S::mdrapala@spzyrzyn.pl::676c2756-ff66-4ed2-915f-262381526419" providerId="AD" clId="Web-{1B821BE6-7DD4-4683-9782-8CFA9B47F958}" dt="2023-01-31T19:32:33.522" v="72"/>
          <ac:picMkLst>
            <pc:docMk/>
            <pc:sldMk cId="2152894204" sldId="261"/>
            <ac:picMk id="30" creationId="{2DD31FDA-BCB5-4B8D-8FB8-8CCF019C9F11}"/>
          </ac:picMkLst>
        </pc:picChg>
        <pc:picChg chg="add del">
          <ac:chgData name="Mateusz Drapała" userId="S::mdrapala@spzyrzyn.pl::676c2756-ff66-4ed2-915f-262381526419" providerId="AD" clId="Web-{1B821BE6-7DD4-4683-9782-8CFA9B47F958}" dt="2023-01-31T19:33:19.258" v="76"/>
          <ac:picMkLst>
            <pc:docMk/>
            <pc:sldMk cId="2152894204" sldId="261"/>
            <ac:picMk id="35" creationId="{D445918B-6272-4727-A3FA-F23651AECAE3}"/>
          </ac:picMkLst>
        </pc:picChg>
        <pc:picChg chg="add del">
          <ac:chgData name="Mateusz Drapała" userId="S::mdrapala@spzyrzyn.pl::676c2756-ff66-4ed2-915f-262381526419" providerId="AD" clId="Web-{1B821BE6-7DD4-4683-9782-8CFA9B47F958}" dt="2023-01-31T19:33:19.258" v="76"/>
          <ac:picMkLst>
            <pc:docMk/>
            <pc:sldMk cId="2152894204" sldId="261"/>
            <ac:picMk id="36" creationId="{A9A96FF2-ACD7-48C4-BCE1-FC7F42108606}"/>
          </ac:picMkLst>
        </pc:picChg>
        <pc:picChg chg="add del">
          <ac:chgData name="Mateusz Drapała" userId="S::mdrapala@spzyrzyn.pl::676c2756-ff66-4ed2-915f-262381526419" providerId="AD" clId="Web-{1B821BE6-7DD4-4683-9782-8CFA9B47F958}" dt="2023-01-31T19:32:06.912" v="67"/>
          <ac:picMkLst>
            <pc:docMk/>
            <pc:sldMk cId="2152894204" sldId="261"/>
            <ac:picMk id="41" creationId="{19C770FC-6D2D-4B73-8219-CFEB0B146F7C}"/>
          </ac:picMkLst>
        </pc:picChg>
        <pc:picChg chg="add del">
          <ac:chgData name="Mateusz Drapała" userId="S::mdrapala@spzyrzyn.pl::676c2756-ff66-4ed2-915f-262381526419" providerId="AD" clId="Web-{1B821BE6-7DD4-4683-9782-8CFA9B47F958}" dt="2023-01-31T19:32:06.912" v="67"/>
          <ac:picMkLst>
            <pc:docMk/>
            <pc:sldMk cId="2152894204" sldId="261"/>
            <ac:picMk id="43" creationId="{2DD31FDA-BCB5-4B8D-8FB8-8CCF019C9F11}"/>
          </ac:picMkLst>
        </pc:picChg>
        <pc:picChg chg="add del">
          <ac:chgData name="Mateusz Drapała" userId="S::mdrapala@spzyrzyn.pl::676c2756-ff66-4ed2-915f-262381526419" providerId="AD" clId="Web-{1B821BE6-7DD4-4683-9782-8CFA9B47F958}" dt="2023-01-31T19:34:17.697" v="80"/>
          <ac:picMkLst>
            <pc:docMk/>
            <pc:sldMk cId="2152894204" sldId="261"/>
            <ac:picMk id="46" creationId="{D445918B-6272-4727-A3FA-F23651AECAE3}"/>
          </ac:picMkLst>
        </pc:picChg>
        <pc:picChg chg="add del">
          <ac:chgData name="Mateusz Drapała" userId="S::mdrapala@spzyrzyn.pl::676c2756-ff66-4ed2-915f-262381526419" providerId="AD" clId="Web-{1B821BE6-7DD4-4683-9782-8CFA9B47F958}" dt="2023-01-31T19:34:17.697" v="80"/>
          <ac:picMkLst>
            <pc:docMk/>
            <pc:sldMk cId="2152894204" sldId="261"/>
            <ac:picMk id="48" creationId="{A9A96FF2-ACD7-48C4-BCE1-FC7F42108606}"/>
          </ac:picMkLst>
        </pc:picChg>
        <pc:picChg chg="add del">
          <ac:chgData name="Mateusz Drapała" userId="S::mdrapala@spzyrzyn.pl::676c2756-ff66-4ed2-915f-262381526419" providerId="AD" clId="Web-{1B821BE6-7DD4-4683-9782-8CFA9B47F958}" dt="2023-01-31T19:32:10.724" v="69"/>
          <ac:picMkLst>
            <pc:docMk/>
            <pc:sldMk cId="2152894204" sldId="261"/>
            <ac:picMk id="55" creationId="{015AB904-4FB7-4A0D-B43E-03ACF05E1445}"/>
          </ac:picMkLst>
        </pc:picChg>
        <pc:picChg chg="add del">
          <ac:chgData name="Mateusz Drapała" userId="S::mdrapala@spzyrzyn.pl::676c2756-ff66-4ed2-915f-262381526419" providerId="AD" clId="Web-{1B821BE6-7DD4-4683-9782-8CFA9B47F958}" dt="2023-01-31T19:32:30.319" v="71"/>
          <ac:picMkLst>
            <pc:docMk/>
            <pc:sldMk cId="2152894204" sldId="261"/>
            <ac:picMk id="60" creationId="{D445918B-6272-4727-A3FA-F23651AECAE3}"/>
          </ac:picMkLst>
        </pc:picChg>
        <pc:picChg chg="add del">
          <ac:chgData name="Mateusz Drapała" userId="S::mdrapala@spzyrzyn.pl::676c2756-ff66-4ed2-915f-262381526419" providerId="AD" clId="Web-{1B821BE6-7DD4-4683-9782-8CFA9B47F958}" dt="2023-01-31T19:32:30.319" v="71"/>
          <ac:picMkLst>
            <pc:docMk/>
            <pc:sldMk cId="2152894204" sldId="261"/>
            <ac:picMk id="61" creationId="{A9A96FF2-ACD7-48C4-BCE1-FC7F42108606}"/>
          </ac:picMkLst>
        </pc:picChg>
        <pc:picChg chg="add del">
          <ac:chgData name="Mateusz Drapała" userId="S::mdrapala@spzyrzyn.pl::676c2756-ff66-4ed2-915f-262381526419" providerId="AD" clId="Web-{1B821BE6-7DD4-4683-9782-8CFA9B47F958}" dt="2023-01-31T19:34:20.510" v="82"/>
          <ac:picMkLst>
            <pc:docMk/>
            <pc:sldMk cId="2152894204" sldId="261"/>
            <ac:picMk id="69" creationId="{7F805E00-AB38-4A7C-BECE-0DED0DECE736}"/>
          </ac:picMkLst>
        </pc:picChg>
        <pc:picChg chg="add del">
          <ac:chgData name="Mateusz Drapała" userId="S::mdrapala@spzyrzyn.pl::676c2756-ff66-4ed2-915f-262381526419" providerId="AD" clId="Web-{1B821BE6-7DD4-4683-9782-8CFA9B47F958}" dt="2023-01-31T19:34:20.510" v="82"/>
          <ac:picMkLst>
            <pc:docMk/>
            <pc:sldMk cId="2152894204" sldId="261"/>
            <ac:picMk id="70" creationId="{86805C35-00DC-4889-A7FD-065BDE84CEAF}"/>
          </ac:picMkLst>
        </pc:picChg>
        <pc:picChg chg="add del">
          <ac:chgData name="Mateusz Drapała" userId="S::mdrapala@spzyrzyn.pl::676c2756-ff66-4ed2-915f-262381526419" providerId="AD" clId="Web-{1B821BE6-7DD4-4683-9782-8CFA9B47F958}" dt="2023-01-31T19:34:25.963" v="84"/>
          <ac:picMkLst>
            <pc:docMk/>
            <pc:sldMk cId="2152894204" sldId="261"/>
            <ac:picMk id="77" creationId="{19C770FC-6D2D-4B73-8219-CFEB0B146F7C}"/>
          </ac:picMkLst>
        </pc:picChg>
        <pc:picChg chg="add del">
          <ac:chgData name="Mateusz Drapała" userId="S::mdrapala@spzyrzyn.pl::676c2756-ff66-4ed2-915f-262381526419" providerId="AD" clId="Web-{1B821BE6-7DD4-4683-9782-8CFA9B47F958}" dt="2023-01-31T19:34:25.963" v="84"/>
          <ac:picMkLst>
            <pc:docMk/>
            <pc:sldMk cId="2152894204" sldId="261"/>
            <ac:picMk id="78" creationId="{2DD31FDA-BCB5-4B8D-8FB8-8CCF019C9F11}"/>
          </ac:picMkLst>
        </pc:picChg>
        <pc:picChg chg="add del">
          <ac:chgData name="Mateusz Drapała" userId="S::mdrapala@spzyrzyn.pl::676c2756-ff66-4ed2-915f-262381526419" providerId="AD" clId="Web-{1B821BE6-7DD4-4683-9782-8CFA9B47F958}" dt="2023-01-31T19:34:28.869" v="86"/>
          <ac:picMkLst>
            <pc:docMk/>
            <pc:sldMk cId="2152894204" sldId="261"/>
            <ac:picMk id="85" creationId="{7F805E00-AB38-4A7C-BECE-0DED0DECE736}"/>
          </ac:picMkLst>
        </pc:picChg>
        <pc:picChg chg="add del">
          <ac:chgData name="Mateusz Drapała" userId="S::mdrapala@spzyrzyn.pl::676c2756-ff66-4ed2-915f-262381526419" providerId="AD" clId="Web-{1B821BE6-7DD4-4683-9782-8CFA9B47F958}" dt="2023-01-31T19:34:28.869" v="86"/>
          <ac:picMkLst>
            <pc:docMk/>
            <pc:sldMk cId="2152894204" sldId="261"/>
            <ac:picMk id="86" creationId="{86805C35-00DC-4889-A7FD-065BDE84CEAF}"/>
          </ac:picMkLst>
        </pc:picChg>
        <pc:picChg chg="add del">
          <ac:chgData name="Mateusz Drapała" userId="S::mdrapala@spzyrzyn.pl::676c2756-ff66-4ed2-915f-262381526419" providerId="AD" clId="Web-{1B821BE6-7DD4-4683-9782-8CFA9B47F958}" dt="2023-01-31T19:36:43.499" v="93"/>
          <ac:picMkLst>
            <pc:docMk/>
            <pc:sldMk cId="2152894204" sldId="261"/>
            <ac:picMk id="93" creationId="{D445918B-6272-4727-A3FA-F23651AECAE3}"/>
          </ac:picMkLst>
        </pc:picChg>
        <pc:picChg chg="add del">
          <ac:chgData name="Mateusz Drapała" userId="S::mdrapala@spzyrzyn.pl::676c2756-ff66-4ed2-915f-262381526419" providerId="AD" clId="Web-{1B821BE6-7DD4-4683-9782-8CFA9B47F958}" dt="2023-01-31T19:36:43.499" v="93"/>
          <ac:picMkLst>
            <pc:docMk/>
            <pc:sldMk cId="2152894204" sldId="261"/>
            <ac:picMk id="94" creationId="{A9A96FF2-ACD7-48C4-BCE1-FC7F42108606}"/>
          </ac:picMkLst>
        </pc:picChg>
        <pc:picChg chg="add">
          <ac:chgData name="Mateusz Drapała" userId="S::mdrapala@spzyrzyn.pl::676c2756-ff66-4ed2-915f-262381526419" providerId="AD" clId="Web-{1B821BE6-7DD4-4683-9782-8CFA9B47F958}" dt="2023-01-31T19:36:43.499" v="93"/>
          <ac:picMkLst>
            <pc:docMk/>
            <pc:sldMk cId="2152894204" sldId="261"/>
            <ac:picMk id="107" creationId="{015AB904-4FB7-4A0D-B43E-03ACF05E1445}"/>
          </ac:picMkLst>
        </pc:picChg>
      </pc:sldChg>
      <pc:sldChg chg="addSp delSp modSp mod ord setBg">
        <pc:chgData name="Mateusz Drapała" userId="S::mdrapala@spzyrzyn.pl::676c2756-ff66-4ed2-915f-262381526419" providerId="AD" clId="Web-{1B821BE6-7DD4-4683-9782-8CFA9B47F958}" dt="2023-01-31T20:03:26.113" v="308"/>
        <pc:sldMkLst>
          <pc:docMk/>
          <pc:sldMk cId="2398553880" sldId="262"/>
        </pc:sldMkLst>
        <pc:spChg chg="mod">
          <ac:chgData name="Mateusz Drapała" userId="S::mdrapala@spzyrzyn.pl::676c2756-ff66-4ed2-915f-262381526419" providerId="AD" clId="Web-{1B821BE6-7DD4-4683-9782-8CFA9B47F958}" dt="2023-01-31T19:36:16.780" v="92"/>
          <ac:spMkLst>
            <pc:docMk/>
            <pc:sldMk cId="2398553880" sldId="262"/>
            <ac:spMk id="2" creationId="{C5680BF6-4249-0D93-17C3-DC6A4D473AE2}"/>
          </ac:spMkLst>
        </pc:spChg>
        <pc:spChg chg="mod">
          <ac:chgData name="Mateusz Drapała" userId="S::mdrapala@spzyrzyn.pl::676c2756-ff66-4ed2-915f-262381526419" providerId="AD" clId="Web-{1B821BE6-7DD4-4683-9782-8CFA9B47F958}" dt="2023-01-31T19:36:16.780" v="92"/>
          <ac:spMkLst>
            <pc:docMk/>
            <pc:sldMk cId="2398553880" sldId="262"/>
            <ac:spMk id="3" creationId="{C6357DD6-65FF-E52A-F2C4-5ADACCE1F009}"/>
          </ac:spMkLst>
        </pc:spChg>
        <pc:spChg chg="add del">
          <ac:chgData name="Mateusz Drapała" userId="S::mdrapala@spzyrzyn.pl::676c2756-ff66-4ed2-915f-262381526419" providerId="AD" clId="Web-{1B821BE6-7DD4-4683-9782-8CFA9B47F958}" dt="2023-01-31T19:36:16.780" v="92"/>
          <ac:spMkLst>
            <pc:docMk/>
            <pc:sldMk cId="2398553880" sldId="262"/>
            <ac:spMk id="9" creationId="{43BBAF34-367D-4E18-A62E-4602BD90855C}"/>
          </ac:spMkLst>
        </pc:spChg>
        <pc:spChg chg="add del">
          <ac:chgData name="Mateusz Drapała" userId="S::mdrapala@spzyrzyn.pl::676c2756-ff66-4ed2-915f-262381526419" providerId="AD" clId="Web-{1B821BE6-7DD4-4683-9782-8CFA9B47F958}" dt="2023-01-31T19:36:16.780" v="92"/>
          <ac:spMkLst>
            <pc:docMk/>
            <pc:sldMk cId="2398553880" sldId="262"/>
            <ac:spMk id="15" creationId="{99A4CF08-858A-49E4-B707-4E7585D11566}"/>
          </ac:spMkLst>
        </pc:spChg>
        <pc:spChg chg="add del">
          <ac:chgData name="Mateusz Drapała" userId="S::mdrapala@spzyrzyn.pl::676c2756-ff66-4ed2-915f-262381526419" providerId="AD" clId="Web-{1B821BE6-7DD4-4683-9782-8CFA9B47F958}" dt="2023-01-31T19:36:16.780" v="92"/>
          <ac:spMkLst>
            <pc:docMk/>
            <pc:sldMk cId="2398553880" sldId="262"/>
            <ac:spMk id="17" creationId="{56938E62-910D-4D69-AA09-567AAAC3776D}"/>
          </ac:spMkLst>
        </pc:spChg>
        <pc:spChg chg="add del">
          <ac:chgData name="Mateusz Drapała" userId="S::mdrapala@spzyrzyn.pl::676c2756-ff66-4ed2-915f-262381526419" providerId="AD" clId="Web-{1B821BE6-7DD4-4683-9782-8CFA9B47F958}" dt="2023-01-31T19:36:16.780" v="92"/>
          <ac:spMkLst>
            <pc:docMk/>
            <pc:sldMk cId="2398553880" sldId="262"/>
            <ac:spMk id="19" creationId="{A74E54C6-D084-4BC8-B3F9-8B9EC22A6B67}"/>
          </ac:spMkLst>
        </pc:spChg>
        <pc:spChg chg="add del">
          <ac:chgData name="Mateusz Drapała" userId="S::mdrapala@spzyrzyn.pl::676c2756-ff66-4ed2-915f-262381526419" providerId="AD" clId="Web-{1B821BE6-7DD4-4683-9782-8CFA9B47F958}" dt="2023-01-31T19:36:16.780" v="92"/>
          <ac:spMkLst>
            <pc:docMk/>
            <pc:sldMk cId="2398553880" sldId="262"/>
            <ac:spMk id="21" creationId="{777713DB-A0B1-4507-9991-B6DCAE436C74}"/>
          </ac:spMkLst>
        </pc:spChg>
        <pc:spChg chg="add">
          <ac:chgData name="Mateusz Drapała" userId="S::mdrapala@spzyrzyn.pl::676c2756-ff66-4ed2-915f-262381526419" providerId="AD" clId="Web-{1B821BE6-7DD4-4683-9782-8CFA9B47F958}" dt="2023-01-31T19:36:16.780" v="92"/>
          <ac:spMkLst>
            <pc:docMk/>
            <pc:sldMk cId="2398553880" sldId="262"/>
            <ac:spMk id="26" creationId="{43BBAF34-367D-4E18-A62E-4602BD90855C}"/>
          </ac:spMkLst>
        </pc:spChg>
        <pc:spChg chg="add">
          <ac:chgData name="Mateusz Drapała" userId="S::mdrapala@spzyrzyn.pl::676c2756-ff66-4ed2-915f-262381526419" providerId="AD" clId="Web-{1B821BE6-7DD4-4683-9782-8CFA9B47F958}" dt="2023-01-31T19:36:16.780" v="92"/>
          <ac:spMkLst>
            <pc:docMk/>
            <pc:sldMk cId="2398553880" sldId="262"/>
            <ac:spMk id="28" creationId="{99A4CF08-858A-49E4-B707-4E7585D11566}"/>
          </ac:spMkLst>
        </pc:spChg>
        <pc:spChg chg="add">
          <ac:chgData name="Mateusz Drapała" userId="S::mdrapala@spzyrzyn.pl::676c2756-ff66-4ed2-915f-262381526419" providerId="AD" clId="Web-{1B821BE6-7DD4-4683-9782-8CFA9B47F958}" dt="2023-01-31T19:36:16.780" v="92"/>
          <ac:spMkLst>
            <pc:docMk/>
            <pc:sldMk cId="2398553880" sldId="262"/>
            <ac:spMk id="30" creationId="{56938E62-910D-4D69-AA09-567AAAC3776D}"/>
          </ac:spMkLst>
        </pc:spChg>
        <pc:spChg chg="add">
          <ac:chgData name="Mateusz Drapała" userId="S::mdrapala@spzyrzyn.pl::676c2756-ff66-4ed2-915f-262381526419" providerId="AD" clId="Web-{1B821BE6-7DD4-4683-9782-8CFA9B47F958}" dt="2023-01-31T19:36:16.780" v="92"/>
          <ac:spMkLst>
            <pc:docMk/>
            <pc:sldMk cId="2398553880" sldId="262"/>
            <ac:spMk id="32" creationId="{A74E54C6-D084-4BC8-B3F9-8B9EC22A6B67}"/>
          </ac:spMkLst>
        </pc:spChg>
        <pc:spChg chg="add">
          <ac:chgData name="Mateusz Drapała" userId="S::mdrapala@spzyrzyn.pl::676c2756-ff66-4ed2-915f-262381526419" providerId="AD" clId="Web-{1B821BE6-7DD4-4683-9782-8CFA9B47F958}" dt="2023-01-31T19:36:16.780" v="92"/>
          <ac:spMkLst>
            <pc:docMk/>
            <pc:sldMk cId="2398553880" sldId="262"/>
            <ac:spMk id="34" creationId="{777713DB-A0B1-4507-9991-B6DCAE436C74}"/>
          </ac:spMkLst>
        </pc:spChg>
        <pc:picChg chg="add mod ord">
          <ac:chgData name="Mateusz Drapała" userId="S::mdrapala@spzyrzyn.pl::676c2756-ff66-4ed2-915f-262381526419" providerId="AD" clId="Web-{1B821BE6-7DD4-4683-9782-8CFA9B47F958}" dt="2023-01-31T19:36:16.780" v="92"/>
          <ac:picMkLst>
            <pc:docMk/>
            <pc:sldMk cId="2398553880" sldId="262"/>
            <ac:picMk id="4" creationId="{3C03E7DF-E759-1224-9170-CE4263FC8A06}"/>
          </ac:picMkLst>
        </pc:picChg>
        <pc:picChg chg="add del">
          <ac:chgData name="Mateusz Drapała" userId="S::mdrapala@spzyrzyn.pl::676c2756-ff66-4ed2-915f-262381526419" providerId="AD" clId="Web-{1B821BE6-7DD4-4683-9782-8CFA9B47F958}" dt="2023-01-31T19:36:16.780" v="92"/>
          <ac:picMkLst>
            <pc:docMk/>
            <pc:sldMk cId="2398553880" sldId="262"/>
            <ac:picMk id="11" creationId="{D445918B-6272-4727-A3FA-F23651AECAE3}"/>
          </ac:picMkLst>
        </pc:picChg>
        <pc:picChg chg="add del">
          <ac:chgData name="Mateusz Drapała" userId="S::mdrapala@spzyrzyn.pl::676c2756-ff66-4ed2-915f-262381526419" providerId="AD" clId="Web-{1B821BE6-7DD4-4683-9782-8CFA9B47F958}" dt="2023-01-31T19:36:16.780" v="92"/>
          <ac:picMkLst>
            <pc:docMk/>
            <pc:sldMk cId="2398553880" sldId="262"/>
            <ac:picMk id="13" creationId="{A9A96FF2-ACD7-48C4-BCE1-FC7F42108606}"/>
          </ac:picMkLst>
        </pc:picChg>
        <pc:picChg chg="add">
          <ac:chgData name="Mateusz Drapała" userId="S::mdrapala@spzyrzyn.pl::676c2756-ff66-4ed2-915f-262381526419" providerId="AD" clId="Web-{1B821BE6-7DD4-4683-9782-8CFA9B47F958}" dt="2023-01-31T19:36:16.780" v="92"/>
          <ac:picMkLst>
            <pc:docMk/>
            <pc:sldMk cId="2398553880" sldId="262"/>
            <ac:picMk id="36" creationId="{A9A96FF2-ACD7-48C4-BCE1-FC7F42108606}"/>
          </ac:picMkLst>
        </pc:picChg>
      </pc:sldChg>
      <pc:sldChg chg="addSp modSp new">
        <pc:chgData name="Mateusz Drapała" userId="S::mdrapala@spzyrzyn.pl::676c2756-ff66-4ed2-915f-262381526419" providerId="AD" clId="Web-{1B821BE6-7DD4-4683-9782-8CFA9B47F958}" dt="2023-01-31T19:17:20.697" v="27" actId="14100"/>
        <pc:sldMkLst>
          <pc:docMk/>
          <pc:sldMk cId="1648103258" sldId="263"/>
        </pc:sldMkLst>
        <pc:spChg chg="mod">
          <ac:chgData name="Mateusz Drapała" userId="S::mdrapala@spzyrzyn.pl::676c2756-ff66-4ed2-915f-262381526419" providerId="AD" clId="Web-{1B821BE6-7DD4-4683-9782-8CFA9B47F958}" dt="2023-01-31T19:10:34.199" v="4" actId="20577"/>
          <ac:spMkLst>
            <pc:docMk/>
            <pc:sldMk cId="1648103258" sldId="263"/>
            <ac:spMk id="2" creationId="{59C6BE62-F0DE-6059-DAA2-A3EF4E6674FD}"/>
          </ac:spMkLst>
        </pc:spChg>
        <pc:spChg chg="mod">
          <ac:chgData name="Mateusz Drapała" userId="S::mdrapala@spzyrzyn.pl::676c2756-ff66-4ed2-915f-262381526419" providerId="AD" clId="Web-{1B821BE6-7DD4-4683-9782-8CFA9B47F958}" dt="2023-01-31T19:10:54.388" v="6" actId="20577"/>
          <ac:spMkLst>
            <pc:docMk/>
            <pc:sldMk cId="1648103258" sldId="263"/>
            <ac:spMk id="3" creationId="{BD32502D-3765-04B6-589A-D7B567A00755}"/>
          </ac:spMkLst>
        </pc:spChg>
        <pc:picChg chg="add mod">
          <ac:chgData name="Mateusz Drapała" userId="S::mdrapala@spzyrzyn.pl::676c2756-ff66-4ed2-915f-262381526419" providerId="AD" clId="Web-{1B821BE6-7DD4-4683-9782-8CFA9B47F958}" dt="2023-01-31T19:17:20.697" v="27" actId="14100"/>
          <ac:picMkLst>
            <pc:docMk/>
            <pc:sldMk cId="1648103258" sldId="263"/>
            <ac:picMk id="4" creationId="{487C1908-F3FF-A061-ADCF-5D40A6CB1C8C}"/>
          </ac:picMkLst>
        </pc:picChg>
      </pc:sldChg>
      <pc:sldChg chg="addSp delSp modSp new mod setBg">
        <pc:chgData name="Mateusz Drapała" userId="S::mdrapala@spzyrzyn.pl::676c2756-ff66-4ed2-915f-262381526419" providerId="AD" clId="Web-{1B821BE6-7DD4-4683-9782-8CFA9B47F958}" dt="2023-01-31T19:16:29.757" v="26" actId="20577"/>
        <pc:sldMkLst>
          <pc:docMk/>
          <pc:sldMk cId="3932786918" sldId="264"/>
        </pc:sldMkLst>
        <pc:spChg chg="mod">
          <ac:chgData name="Mateusz Drapała" userId="S::mdrapala@spzyrzyn.pl::676c2756-ff66-4ed2-915f-262381526419" providerId="AD" clId="Web-{1B821BE6-7DD4-4683-9782-8CFA9B47F958}" dt="2023-01-31T19:16:29.757" v="26" actId="20577"/>
          <ac:spMkLst>
            <pc:docMk/>
            <pc:sldMk cId="3932786918" sldId="264"/>
            <ac:spMk id="2" creationId="{D92B52D9-28A3-E55F-DA87-778786783ED0}"/>
          </ac:spMkLst>
        </pc:spChg>
        <pc:spChg chg="mod">
          <ac:chgData name="Mateusz Drapała" userId="S::mdrapala@spzyrzyn.pl::676c2756-ff66-4ed2-915f-262381526419" providerId="AD" clId="Web-{1B821BE6-7DD4-4683-9782-8CFA9B47F958}" dt="2023-01-31T19:15:24.724" v="25"/>
          <ac:spMkLst>
            <pc:docMk/>
            <pc:sldMk cId="3932786918" sldId="264"/>
            <ac:spMk id="3" creationId="{17E564E2-9E87-5F6A-2529-5835E91C1543}"/>
          </ac:spMkLst>
        </pc:spChg>
        <pc:spChg chg="add del">
          <ac:chgData name="Mateusz Drapała" userId="S::mdrapala@spzyrzyn.pl::676c2756-ff66-4ed2-915f-262381526419" providerId="AD" clId="Web-{1B821BE6-7DD4-4683-9782-8CFA9B47F958}" dt="2023-01-31T19:15:18.365" v="22"/>
          <ac:spMkLst>
            <pc:docMk/>
            <pc:sldMk cId="3932786918" sldId="264"/>
            <ac:spMk id="9" creationId="{3FAD17B9-9E6C-4DD1-9728-97B5E5FCCAB2}"/>
          </ac:spMkLst>
        </pc:spChg>
        <pc:spChg chg="add del">
          <ac:chgData name="Mateusz Drapała" userId="S::mdrapala@spzyrzyn.pl::676c2756-ff66-4ed2-915f-262381526419" providerId="AD" clId="Web-{1B821BE6-7DD4-4683-9782-8CFA9B47F958}" dt="2023-01-31T19:15:18.365" v="22"/>
          <ac:spMkLst>
            <pc:docMk/>
            <pc:sldMk cId="3932786918" sldId="264"/>
            <ac:spMk id="11" creationId="{D7AC3F90-A588-42FF-B41D-062A8D91B9E5}"/>
          </ac:spMkLst>
        </pc:spChg>
        <pc:spChg chg="add del">
          <ac:chgData name="Mateusz Drapała" userId="S::mdrapala@spzyrzyn.pl::676c2756-ff66-4ed2-915f-262381526419" providerId="AD" clId="Web-{1B821BE6-7DD4-4683-9782-8CFA9B47F958}" dt="2023-01-31T19:15:18.365" v="22"/>
          <ac:spMkLst>
            <pc:docMk/>
            <pc:sldMk cId="3932786918" sldId="264"/>
            <ac:spMk id="15" creationId="{E1AADF25-43E9-4DE0-AD82-4F6052319136}"/>
          </ac:spMkLst>
        </pc:spChg>
        <pc:spChg chg="add del">
          <ac:chgData name="Mateusz Drapała" userId="S::mdrapala@spzyrzyn.pl::676c2756-ff66-4ed2-915f-262381526419" providerId="AD" clId="Web-{1B821BE6-7DD4-4683-9782-8CFA9B47F958}" dt="2023-01-31T19:15:18.365" v="22"/>
          <ac:spMkLst>
            <pc:docMk/>
            <pc:sldMk cId="3932786918" sldId="264"/>
            <ac:spMk id="17" creationId="{CBC2D515-EF3C-4E4E-8BC1-192B21E92713}"/>
          </ac:spMkLst>
        </pc:spChg>
        <pc:spChg chg="add del">
          <ac:chgData name="Mateusz Drapała" userId="S::mdrapala@spzyrzyn.pl::676c2756-ff66-4ed2-915f-262381526419" providerId="AD" clId="Web-{1B821BE6-7DD4-4683-9782-8CFA9B47F958}" dt="2023-01-31T19:15:24.693" v="24"/>
          <ac:spMkLst>
            <pc:docMk/>
            <pc:sldMk cId="3932786918" sldId="264"/>
            <ac:spMk id="20" creationId="{43BBAF34-367D-4E18-A62E-4602BD90855C}"/>
          </ac:spMkLst>
        </pc:spChg>
        <pc:spChg chg="add del">
          <ac:chgData name="Mateusz Drapała" userId="S::mdrapala@spzyrzyn.pl::676c2756-ff66-4ed2-915f-262381526419" providerId="AD" clId="Web-{1B821BE6-7DD4-4683-9782-8CFA9B47F958}" dt="2023-01-31T19:15:24.693" v="24"/>
          <ac:spMkLst>
            <pc:docMk/>
            <pc:sldMk cId="3932786918" sldId="264"/>
            <ac:spMk id="21" creationId="{99A4CF08-858A-49E4-B707-4E7585D11566}"/>
          </ac:spMkLst>
        </pc:spChg>
        <pc:spChg chg="add del">
          <ac:chgData name="Mateusz Drapała" userId="S::mdrapala@spzyrzyn.pl::676c2756-ff66-4ed2-915f-262381526419" providerId="AD" clId="Web-{1B821BE6-7DD4-4683-9782-8CFA9B47F958}" dt="2023-01-31T19:15:24.693" v="24"/>
          <ac:spMkLst>
            <pc:docMk/>
            <pc:sldMk cId="3932786918" sldId="264"/>
            <ac:spMk id="22" creationId="{56938E62-910D-4D69-AA09-567AAAC3776D}"/>
          </ac:spMkLst>
        </pc:spChg>
        <pc:spChg chg="add del">
          <ac:chgData name="Mateusz Drapała" userId="S::mdrapala@spzyrzyn.pl::676c2756-ff66-4ed2-915f-262381526419" providerId="AD" clId="Web-{1B821BE6-7DD4-4683-9782-8CFA9B47F958}" dt="2023-01-31T19:15:24.693" v="24"/>
          <ac:spMkLst>
            <pc:docMk/>
            <pc:sldMk cId="3932786918" sldId="264"/>
            <ac:spMk id="23" creationId="{A74E54C6-D084-4BC8-B3F9-8B9EC22A6B67}"/>
          </ac:spMkLst>
        </pc:spChg>
        <pc:spChg chg="add del">
          <ac:chgData name="Mateusz Drapała" userId="S::mdrapala@spzyrzyn.pl::676c2756-ff66-4ed2-915f-262381526419" providerId="AD" clId="Web-{1B821BE6-7DD4-4683-9782-8CFA9B47F958}" dt="2023-01-31T19:15:24.693" v="24"/>
          <ac:spMkLst>
            <pc:docMk/>
            <pc:sldMk cId="3932786918" sldId="264"/>
            <ac:spMk id="24" creationId="{777713DB-A0B1-4507-9991-B6DCAE436C74}"/>
          </ac:spMkLst>
        </pc:spChg>
        <pc:spChg chg="add">
          <ac:chgData name="Mateusz Drapała" userId="S::mdrapala@spzyrzyn.pl::676c2756-ff66-4ed2-915f-262381526419" providerId="AD" clId="Web-{1B821BE6-7DD4-4683-9782-8CFA9B47F958}" dt="2023-01-31T19:15:24.724" v="25"/>
          <ac:spMkLst>
            <pc:docMk/>
            <pc:sldMk cId="3932786918" sldId="264"/>
            <ac:spMk id="27" creationId="{43BBAF34-367D-4E18-A62E-4602BD90855C}"/>
          </ac:spMkLst>
        </pc:spChg>
        <pc:spChg chg="add">
          <ac:chgData name="Mateusz Drapała" userId="S::mdrapala@spzyrzyn.pl::676c2756-ff66-4ed2-915f-262381526419" providerId="AD" clId="Web-{1B821BE6-7DD4-4683-9782-8CFA9B47F958}" dt="2023-01-31T19:15:24.724" v="25"/>
          <ac:spMkLst>
            <pc:docMk/>
            <pc:sldMk cId="3932786918" sldId="264"/>
            <ac:spMk id="28" creationId="{99A4CF08-858A-49E4-B707-4E7585D11566}"/>
          </ac:spMkLst>
        </pc:spChg>
        <pc:spChg chg="add">
          <ac:chgData name="Mateusz Drapała" userId="S::mdrapala@spzyrzyn.pl::676c2756-ff66-4ed2-915f-262381526419" providerId="AD" clId="Web-{1B821BE6-7DD4-4683-9782-8CFA9B47F958}" dt="2023-01-31T19:15:24.724" v="25"/>
          <ac:spMkLst>
            <pc:docMk/>
            <pc:sldMk cId="3932786918" sldId="264"/>
            <ac:spMk id="29" creationId="{56938E62-910D-4D69-AA09-567AAAC3776D}"/>
          </ac:spMkLst>
        </pc:spChg>
        <pc:spChg chg="add">
          <ac:chgData name="Mateusz Drapała" userId="S::mdrapala@spzyrzyn.pl::676c2756-ff66-4ed2-915f-262381526419" providerId="AD" clId="Web-{1B821BE6-7DD4-4683-9782-8CFA9B47F958}" dt="2023-01-31T19:15:24.724" v="25"/>
          <ac:spMkLst>
            <pc:docMk/>
            <pc:sldMk cId="3932786918" sldId="264"/>
            <ac:spMk id="30" creationId="{A74E54C6-D084-4BC8-B3F9-8B9EC22A6B67}"/>
          </ac:spMkLst>
        </pc:spChg>
        <pc:spChg chg="add">
          <ac:chgData name="Mateusz Drapała" userId="S::mdrapala@spzyrzyn.pl::676c2756-ff66-4ed2-915f-262381526419" providerId="AD" clId="Web-{1B821BE6-7DD4-4683-9782-8CFA9B47F958}" dt="2023-01-31T19:15:24.724" v="25"/>
          <ac:spMkLst>
            <pc:docMk/>
            <pc:sldMk cId="3932786918" sldId="264"/>
            <ac:spMk id="31" creationId="{777713DB-A0B1-4507-9991-B6DCAE436C74}"/>
          </ac:spMkLst>
        </pc:spChg>
        <pc:picChg chg="add del">
          <ac:chgData name="Mateusz Drapała" userId="S::mdrapala@spzyrzyn.pl::676c2756-ff66-4ed2-915f-262381526419" providerId="AD" clId="Web-{1B821BE6-7DD4-4683-9782-8CFA9B47F958}" dt="2023-01-31T19:15:18.365" v="22"/>
          <ac:picMkLst>
            <pc:docMk/>
            <pc:sldMk cId="3932786918" sldId="264"/>
            <ac:picMk id="5" creationId="{BE7AED33-E9D1-A7D3-2E07-20DF20DCC4AF}"/>
          </ac:picMkLst>
        </pc:picChg>
        <pc:picChg chg="add del">
          <ac:chgData name="Mateusz Drapała" userId="S::mdrapala@spzyrzyn.pl::676c2756-ff66-4ed2-915f-262381526419" providerId="AD" clId="Web-{1B821BE6-7DD4-4683-9782-8CFA9B47F958}" dt="2023-01-31T19:15:18.365" v="22"/>
          <ac:picMkLst>
            <pc:docMk/>
            <pc:sldMk cId="3932786918" sldId="264"/>
            <ac:picMk id="13" creationId="{015AB904-4FB7-4A0D-B43E-03ACF05E1445}"/>
          </ac:picMkLst>
        </pc:picChg>
        <pc:picChg chg="add del">
          <ac:chgData name="Mateusz Drapała" userId="S::mdrapala@spzyrzyn.pl::676c2756-ff66-4ed2-915f-262381526419" providerId="AD" clId="Web-{1B821BE6-7DD4-4683-9782-8CFA9B47F958}" dt="2023-01-31T19:15:24.693" v="24"/>
          <ac:picMkLst>
            <pc:docMk/>
            <pc:sldMk cId="3932786918" sldId="264"/>
            <ac:picMk id="19" creationId="{A9A96FF2-ACD7-48C4-BCE1-FC7F42108606}"/>
          </ac:picMkLst>
        </pc:picChg>
        <pc:picChg chg="add del">
          <ac:chgData name="Mateusz Drapała" userId="S::mdrapala@spzyrzyn.pl::676c2756-ff66-4ed2-915f-262381526419" providerId="AD" clId="Web-{1B821BE6-7DD4-4683-9782-8CFA9B47F958}" dt="2023-01-31T19:15:24.693" v="24"/>
          <ac:picMkLst>
            <pc:docMk/>
            <pc:sldMk cId="3932786918" sldId="264"/>
            <ac:picMk id="25" creationId="{62FFFFFC-12D5-549A-2C1F-79D085B61299}"/>
          </ac:picMkLst>
        </pc:picChg>
        <pc:picChg chg="add">
          <ac:chgData name="Mateusz Drapała" userId="S::mdrapala@spzyrzyn.pl::676c2756-ff66-4ed2-915f-262381526419" providerId="AD" clId="Web-{1B821BE6-7DD4-4683-9782-8CFA9B47F958}" dt="2023-01-31T19:15:24.724" v="25"/>
          <ac:picMkLst>
            <pc:docMk/>
            <pc:sldMk cId="3932786918" sldId="264"/>
            <ac:picMk id="32" creationId="{2012BCE2-7585-421D-58D6-CA836C284A05}"/>
          </ac:picMkLst>
        </pc:picChg>
        <pc:picChg chg="add">
          <ac:chgData name="Mateusz Drapała" userId="S::mdrapala@spzyrzyn.pl::676c2756-ff66-4ed2-915f-262381526419" providerId="AD" clId="Web-{1B821BE6-7DD4-4683-9782-8CFA9B47F958}" dt="2023-01-31T19:15:24.724" v="25"/>
          <ac:picMkLst>
            <pc:docMk/>
            <pc:sldMk cId="3932786918" sldId="264"/>
            <ac:picMk id="33" creationId="{A9A96FF2-ACD7-48C4-BCE1-FC7F42108606}"/>
          </ac:picMkLst>
        </pc:picChg>
      </pc:sldChg>
      <pc:sldChg chg="addSp delSp modSp new mod ord setBg">
        <pc:chgData name="Mateusz Drapała" userId="S::mdrapala@spzyrzyn.pl::676c2756-ff66-4ed2-915f-262381526419" providerId="AD" clId="Web-{1B821BE6-7DD4-4683-9782-8CFA9B47F958}" dt="2023-01-31T19:47:24.286" v="175"/>
        <pc:sldMkLst>
          <pc:docMk/>
          <pc:sldMk cId="201494513" sldId="265"/>
        </pc:sldMkLst>
        <pc:spChg chg="mod">
          <ac:chgData name="Mateusz Drapała" userId="S::mdrapala@spzyrzyn.pl::676c2756-ff66-4ed2-915f-262381526419" providerId="AD" clId="Web-{1B821BE6-7DD4-4683-9782-8CFA9B47F958}" dt="2023-01-31T19:20:16.233" v="38"/>
          <ac:spMkLst>
            <pc:docMk/>
            <pc:sldMk cId="201494513" sldId="265"/>
            <ac:spMk id="2" creationId="{26D25372-4D23-4EC5-3793-BA231A16AC1B}"/>
          </ac:spMkLst>
        </pc:spChg>
        <pc:spChg chg="mod">
          <ac:chgData name="Mateusz Drapała" userId="S::mdrapala@spzyrzyn.pl::676c2756-ff66-4ed2-915f-262381526419" providerId="AD" clId="Web-{1B821BE6-7DD4-4683-9782-8CFA9B47F958}" dt="2023-01-31T19:20:16.233" v="38"/>
          <ac:spMkLst>
            <pc:docMk/>
            <pc:sldMk cId="201494513" sldId="265"/>
            <ac:spMk id="3" creationId="{6946A394-F1FE-1532-2A11-D60035CCA48F}"/>
          </ac:spMkLst>
        </pc:spChg>
        <pc:spChg chg="add del">
          <ac:chgData name="Mateusz Drapała" userId="S::mdrapala@spzyrzyn.pl::676c2756-ff66-4ed2-915f-262381526419" providerId="AD" clId="Web-{1B821BE6-7DD4-4683-9782-8CFA9B47F958}" dt="2023-01-31T19:20:16.202" v="37"/>
          <ac:spMkLst>
            <pc:docMk/>
            <pc:sldMk cId="201494513" sldId="265"/>
            <ac:spMk id="9" creationId="{A53581F1-58F0-4AB7-A8A0-20906672774F}"/>
          </ac:spMkLst>
        </pc:spChg>
        <pc:spChg chg="add del">
          <ac:chgData name="Mateusz Drapała" userId="S::mdrapala@spzyrzyn.pl::676c2756-ff66-4ed2-915f-262381526419" providerId="AD" clId="Web-{1B821BE6-7DD4-4683-9782-8CFA9B47F958}" dt="2023-01-31T19:20:16.202" v="37"/>
          <ac:spMkLst>
            <pc:docMk/>
            <pc:sldMk cId="201494513" sldId="265"/>
            <ac:spMk id="15" creationId="{F4E6F7CC-42A8-4DCA-B793-34EE7A20CB64}"/>
          </ac:spMkLst>
        </pc:spChg>
        <pc:spChg chg="add del">
          <ac:chgData name="Mateusz Drapała" userId="S::mdrapala@spzyrzyn.pl::676c2756-ff66-4ed2-915f-262381526419" providerId="AD" clId="Web-{1B821BE6-7DD4-4683-9782-8CFA9B47F958}" dt="2023-01-31T19:20:16.202" v="37"/>
          <ac:spMkLst>
            <pc:docMk/>
            <pc:sldMk cId="201494513" sldId="265"/>
            <ac:spMk id="17" creationId="{349DF81A-9E35-48CB-A13A-0F3044872EEA}"/>
          </ac:spMkLst>
        </pc:spChg>
        <pc:spChg chg="add del">
          <ac:chgData name="Mateusz Drapała" userId="S::mdrapala@spzyrzyn.pl::676c2756-ff66-4ed2-915f-262381526419" providerId="AD" clId="Web-{1B821BE6-7DD4-4683-9782-8CFA9B47F958}" dt="2023-01-31T19:20:16.202" v="37"/>
          <ac:spMkLst>
            <pc:docMk/>
            <pc:sldMk cId="201494513" sldId="265"/>
            <ac:spMk id="19" creationId="{DBF782AB-FEB4-4E4B-B045-C02BC6558C6B}"/>
          </ac:spMkLst>
        </pc:spChg>
        <pc:spChg chg="add del">
          <ac:chgData name="Mateusz Drapała" userId="S::mdrapala@spzyrzyn.pl::676c2756-ff66-4ed2-915f-262381526419" providerId="AD" clId="Web-{1B821BE6-7DD4-4683-9782-8CFA9B47F958}" dt="2023-01-31T19:20:16.202" v="37"/>
          <ac:spMkLst>
            <pc:docMk/>
            <pc:sldMk cId="201494513" sldId="265"/>
            <ac:spMk id="21" creationId="{F4E9FDCC-E070-4D2E-9AE6-67D4AE6C0AC7}"/>
          </ac:spMkLst>
        </pc:spChg>
        <pc:spChg chg="add">
          <ac:chgData name="Mateusz Drapała" userId="S::mdrapala@spzyrzyn.pl::676c2756-ff66-4ed2-915f-262381526419" providerId="AD" clId="Web-{1B821BE6-7DD4-4683-9782-8CFA9B47F958}" dt="2023-01-31T19:20:16.233" v="38"/>
          <ac:spMkLst>
            <pc:docMk/>
            <pc:sldMk cId="201494513" sldId="265"/>
            <ac:spMk id="23" creationId="{A97B08B2-0DA5-4B7F-A47D-5C15ECFB0B76}"/>
          </ac:spMkLst>
        </pc:spChg>
        <pc:spChg chg="add">
          <ac:chgData name="Mateusz Drapała" userId="S::mdrapala@spzyrzyn.pl::676c2756-ff66-4ed2-915f-262381526419" providerId="AD" clId="Web-{1B821BE6-7DD4-4683-9782-8CFA9B47F958}" dt="2023-01-31T19:20:16.233" v="38"/>
          <ac:spMkLst>
            <pc:docMk/>
            <pc:sldMk cId="201494513" sldId="265"/>
            <ac:spMk id="26" creationId="{590A298A-601D-412F-9A93-09DCA9DBE011}"/>
          </ac:spMkLst>
        </pc:spChg>
        <pc:spChg chg="add">
          <ac:chgData name="Mateusz Drapała" userId="S::mdrapala@spzyrzyn.pl::676c2756-ff66-4ed2-915f-262381526419" providerId="AD" clId="Web-{1B821BE6-7DD4-4683-9782-8CFA9B47F958}" dt="2023-01-31T19:20:16.233" v="38"/>
          <ac:spMkLst>
            <pc:docMk/>
            <pc:sldMk cId="201494513" sldId="265"/>
            <ac:spMk id="27" creationId="{7474A3CD-596C-4FAC-8913-C98848CD231B}"/>
          </ac:spMkLst>
        </pc:spChg>
        <pc:spChg chg="add">
          <ac:chgData name="Mateusz Drapała" userId="S::mdrapala@spzyrzyn.pl::676c2756-ff66-4ed2-915f-262381526419" providerId="AD" clId="Web-{1B821BE6-7DD4-4683-9782-8CFA9B47F958}" dt="2023-01-31T19:20:16.233" v="38"/>
          <ac:spMkLst>
            <pc:docMk/>
            <pc:sldMk cId="201494513" sldId="265"/>
            <ac:spMk id="28" creationId="{06A99299-7151-43AF-94CF-2ADA8412BDDE}"/>
          </ac:spMkLst>
        </pc:spChg>
        <pc:spChg chg="add">
          <ac:chgData name="Mateusz Drapała" userId="S::mdrapala@spzyrzyn.pl::676c2756-ff66-4ed2-915f-262381526419" providerId="AD" clId="Web-{1B821BE6-7DD4-4683-9782-8CFA9B47F958}" dt="2023-01-31T19:20:16.233" v="38"/>
          <ac:spMkLst>
            <pc:docMk/>
            <pc:sldMk cId="201494513" sldId="265"/>
            <ac:spMk id="29" creationId="{09BB4655-F250-4A6F-9526-13AFF6118615}"/>
          </ac:spMkLst>
        </pc:spChg>
        <pc:picChg chg="add mod ord">
          <ac:chgData name="Mateusz Drapała" userId="S::mdrapala@spzyrzyn.pl::676c2756-ff66-4ed2-915f-262381526419" providerId="AD" clId="Web-{1B821BE6-7DD4-4683-9782-8CFA9B47F958}" dt="2023-01-31T19:20:16.233" v="38"/>
          <ac:picMkLst>
            <pc:docMk/>
            <pc:sldMk cId="201494513" sldId="265"/>
            <ac:picMk id="4" creationId="{D017F356-B50E-F64F-E4AC-76EE02A2BC27}"/>
          </ac:picMkLst>
        </pc:picChg>
        <pc:picChg chg="add del">
          <ac:chgData name="Mateusz Drapała" userId="S::mdrapala@spzyrzyn.pl::676c2756-ff66-4ed2-915f-262381526419" providerId="AD" clId="Web-{1B821BE6-7DD4-4683-9782-8CFA9B47F958}" dt="2023-01-31T19:20:16.202" v="37"/>
          <ac:picMkLst>
            <pc:docMk/>
            <pc:sldMk cId="201494513" sldId="265"/>
            <ac:picMk id="11" creationId="{7F805E00-AB38-4A7C-BECE-0DED0DECE736}"/>
          </ac:picMkLst>
        </pc:picChg>
        <pc:picChg chg="add del">
          <ac:chgData name="Mateusz Drapała" userId="S::mdrapala@spzyrzyn.pl::676c2756-ff66-4ed2-915f-262381526419" providerId="AD" clId="Web-{1B821BE6-7DD4-4683-9782-8CFA9B47F958}" dt="2023-01-31T19:20:16.202" v="37"/>
          <ac:picMkLst>
            <pc:docMk/>
            <pc:sldMk cId="201494513" sldId="265"/>
            <ac:picMk id="13" creationId="{86805C35-00DC-4889-A7FD-065BDE84CEAF}"/>
          </ac:picMkLst>
        </pc:picChg>
        <pc:picChg chg="add">
          <ac:chgData name="Mateusz Drapała" userId="S::mdrapala@spzyrzyn.pl::676c2756-ff66-4ed2-915f-262381526419" providerId="AD" clId="Web-{1B821BE6-7DD4-4683-9782-8CFA9B47F958}" dt="2023-01-31T19:20:16.233" v="38"/>
          <ac:picMkLst>
            <pc:docMk/>
            <pc:sldMk cId="201494513" sldId="265"/>
            <ac:picMk id="24" creationId="{19C770FC-6D2D-4B73-8219-CFEB0B146F7C}"/>
          </ac:picMkLst>
        </pc:picChg>
        <pc:picChg chg="add">
          <ac:chgData name="Mateusz Drapała" userId="S::mdrapala@spzyrzyn.pl::676c2756-ff66-4ed2-915f-262381526419" providerId="AD" clId="Web-{1B821BE6-7DD4-4683-9782-8CFA9B47F958}" dt="2023-01-31T19:20:16.233" v="38"/>
          <ac:picMkLst>
            <pc:docMk/>
            <pc:sldMk cId="201494513" sldId="265"/>
            <ac:picMk id="25" creationId="{2DD31FDA-BCB5-4B8D-8FB8-8CCF019C9F11}"/>
          </ac:picMkLst>
        </pc:picChg>
      </pc:sldChg>
      <pc:sldChg chg="addSp delSp modSp new mod setBg">
        <pc:chgData name="Mateusz Drapała" userId="S::mdrapala@spzyrzyn.pl::676c2756-ff66-4ed2-915f-262381526419" providerId="AD" clId="Web-{1B821BE6-7DD4-4683-9782-8CFA9B47F958}" dt="2023-01-31T19:52:04.701" v="199" actId="20577"/>
        <pc:sldMkLst>
          <pc:docMk/>
          <pc:sldMk cId="4218208992" sldId="266"/>
        </pc:sldMkLst>
        <pc:spChg chg="mod">
          <ac:chgData name="Mateusz Drapała" userId="S::mdrapala@spzyrzyn.pl::676c2756-ff66-4ed2-915f-262381526419" providerId="AD" clId="Web-{1B821BE6-7DD4-4683-9782-8CFA9B47F958}" dt="2023-01-31T19:44:04.123" v="164"/>
          <ac:spMkLst>
            <pc:docMk/>
            <pc:sldMk cId="4218208992" sldId="266"/>
            <ac:spMk id="2" creationId="{16C365BF-95CE-C785-D658-2A9768EF8B1D}"/>
          </ac:spMkLst>
        </pc:spChg>
        <pc:spChg chg="add del mod">
          <ac:chgData name="Mateusz Drapała" userId="S::mdrapala@spzyrzyn.pl::676c2756-ff66-4ed2-915f-262381526419" providerId="AD" clId="Web-{1B821BE6-7DD4-4683-9782-8CFA9B47F958}" dt="2023-01-31T19:52:04.701" v="199" actId="20577"/>
          <ac:spMkLst>
            <pc:docMk/>
            <pc:sldMk cId="4218208992" sldId="266"/>
            <ac:spMk id="3" creationId="{81407B4C-03D1-6218-9409-CC6FB75B624E}"/>
          </ac:spMkLst>
        </pc:spChg>
        <pc:spChg chg="add del">
          <ac:chgData name="Mateusz Drapała" userId="S::mdrapala@spzyrzyn.pl::676c2756-ff66-4ed2-915f-262381526419" providerId="AD" clId="Web-{1B821BE6-7DD4-4683-9782-8CFA9B47F958}" dt="2023-01-31T19:43:47.247" v="159"/>
          <ac:spMkLst>
            <pc:docMk/>
            <pc:sldMk cId="4218208992" sldId="266"/>
            <ac:spMk id="8" creationId="{8F3CF990-ACB8-443A-BB74-D36EC8A00B02}"/>
          </ac:spMkLst>
        </pc:spChg>
        <pc:spChg chg="add del">
          <ac:chgData name="Mateusz Drapała" userId="S::mdrapala@spzyrzyn.pl::676c2756-ff66-4ed2-915f-262381526419" providerId="AD" clId="Web-{1B821BE6-7DD4-4683-9782-8CFA9B47F958}" dt="2023-01-31T19:43:47.247" v="159"/>
          <ac:spMkLst>
            <pc:docMk/>
            <pc:sldMk cId="4218208992" sldId="266"/>
            <ac:spMk id="10" creationId="{2601900C-265D-4146-A578-477541E3DF28}"/>
          </ac:spMkLst>
        </pc:spChg>
        <pc:spChg chg="add del">
          <ac:chgData name="Mateusz Drapała" userId="S::mdrapala@spzyrzyn.pl::676c2756-ff66-4ed2-915f-262381526419" providerId="AD" clId="Web-{1B821BE6-7DD4-4683-9782-8CFA9B47F958}" dt="2023-01-31T19:43:47.247" v="159"/>
          <ac:spMkLst>
            <pc:docMk/>
            <pc:sldMk cId="4218208992" sldId="266"/>
            <ac:spMk id="14" creationId="{65F94F98-3A57-49AA-838E-91AAF600B6EE}"/>
          </ac:spMkLst>
        </pc:spChg>
        <pc:spChg chg="add del">
          <ac:chgData name="Mateusz Drapała" userId="S::mdrapala@spzyrzyn.pl::676c2756-ff66-4ed2-915f-262381526419" providerId="AD" clId="Web-{1B821BE6-7DD4-4683-9782-8CFA9B47F958}" dt="2023-01-31T19:43:47.247" v="159"/>
          <ac:spMkLst>
            <pc:docMk/>
            <pc:sldMk cId="4218208992" sldId="266"/>
            <ac:spMk id="18" creationId="{41F8C064-2DC5-4758-B49C-76BFF64052AF}"/>
          </ac:spMkLst>
        </pc:spChg>
        <pc:spChg chg="add del">
          <ac:chgData name="Mateusz Drapała" userId="S::mdrapala@spzyrzyn.pl::676c2756-ff66-4ed2-915f-262381526419" providerId="AD" clId="Web-{1B821BE6-7DD4-4683-9782-8CFA9B47F958}" dt="2023-01-31T19:43:47.247" v="159"/>
          <ac:spMkLst>
            <pc:docMk/>
            <pc:sldMk cId="4218208992" sldId="266"/>
            <ac:spMk id="20" creationId="{FBD68200-BC03-4015-860B-CD5C30CD76B8}"/>
          </ac:spMkLst>
        </pc:spChg>
        <pc:spChg chg="add del">
          <ac:chgData name="Mateusz Drapała" userId="S::mdrapala@spzyrzyn.pl::676c2756-ff66-4ed2-915f-262381526419" providerId="AD" clId="Web-{1B821BE6-7DD4-4683-9782-8CFA9B47F958}" dt="2023-01-31T19:43:47.247" v="159"/>
          <ac:spMkLst>
            <pc:docMk/>
            <pc:sldMk cId="4218208992" sldId="266"/>
            <ac:spMk id="22" creationId="{A0B5529D-5CAA-4BF2-B5C9-34705E7661F9}"/>
          </ac:spMkLst>
        </pc:spChg>
        <pc:spChg chg="add del">
          <ac:chgData name="Mateusz Drapała" userId="S::mdrapala@spzyrzyn.pl::676c2756-ff66-4ed2-915f-262381526419" providerId="AD" clId="Web-{1B821BE6-7DD4-4683-9782-8CFA9B47F958}" dt="2023-01-31T19:43:47.247" v="159"/>
          <ac:spMkLst>
            <pc:docMk/>
            <pc:sldMk cId="4218208992" sldId="266"/>
            <ac:spMk id="24" creationId="{332A6F87-AC28-4AA8-B8A6-AEBC67BD0D64}"/>
          </ac:spMkLst>
        </pc:spChg>
        <pc:spChg chg="add del">
          <ac:chgData name="Mateusz Drapała" userId="S::mdrapala@spzyrzyn.pl::676c2756-ff66-4ed2-915f-262381526419" providerId="AD" clId="Web-{1B821BE6-7DD4-4683-9782-8CFA9B47F958}" dt="2023-01-31T19:44:01.357" v="161"/>
          <ac:spMkLst>
            <pc:docMk/>
            <pc:sldMk cId="4218208992" sldId="266"/>
            <ac:spMk id="26" creationId="{E5C12349-62E6-4BD7-9794-8785CD02DF1E}"/>
          </ac:spMkLst>
        </pc:spChg>
        <pc:spChg chg="add del">
          <ac:chgData name="Mateusz Drapała" userId="S::mdrapala@spzyrzyn.pl::676c2756-ff66-4ed2-915f-262381526419" providerId="AD" clId="Web-{1B821BE6-7DD4-4683-9782-8CFA9B47F958}" dt="2023-01-31T19:44:01.357" v="161"/>
          <ac:spMkLst>
            <pc:docMk/>
            <pc:sldMk cId="4218208992" sldId="266"/>
            <ac:spMk id="29" creationId="{92806DFD-E192-42CC-B190-3C4C95B8FF4E}"/>
          </ac:spMkLst>
        </pc:spChg>
        <pc:spChg chg="add del">
          <ac:chgData name="Mateusz Drapała" userId="S::mdrapala@spzyrzyn.pl::676c2756-ff66-4ed2-915f-262381526419" providerId="AD" clId="Web-{1B821BE6-7DD4-4683-9782-8CFA9B47F958}" dt="2023-01-31T19:44:01.357" v="161"/>
          <ac:spMkLst>
            <pc:docMk/>
            <pc:sldMk cId="4218208992" sldId="266"/>
            <ac:spMk id="30" creationId="{77DC7507-73EB-407D-8824-E418315CC0D0}"/>
          </ac:spMkLst>
        </pc:spChg>
        <pc:spChg chg="add del">
          <ac:chgData name="Mateusz Drapała" userId="S::mdrapala@spzyrzyn.pl::676c2756-ff66-4ed2-915f-262381526419" providerId="AD" clId="Web-{1B821BE6-7DD4-4683-9782-8CFA9B47F958}" dt="2023-01-31T19:44:04.091" v="163"/>
          <ac:spMkLst>
            <pc:docMk/>
            <pc:sldMk cId="4218208992" sldId="266"/>
            <ac:spMk id="32" creationId="{441B7737-E3D8-47F4-8B54-7529C7A83642}"/>
          </ac:spMkLst>
        </pc:spChg>
        <pc:spChg chg="add del">
          <ac:chgData name="Mateusz Drapała" userId="S::mdrapala@spzyrzyn.pl::676c2756-ff66-4ed2-915f-262381526419" providerId="AD" clId="Web-{1B821BE6-7DD4-4683-9782-8CFA9B47F958}" dt="2023-01-31T19:44:04.091" v="163"/>
          <ac:spMkLst>
            <pc:docMk/>
            <pc:sldMk cId="4218208992" sldId="266"/>
            <ac:spMk id="33" creationId="{5CDAD12E-853D-4E20-9104-7129A3BF0D47}"/>
          </ac:spMkLst>
        </pc:spChg>
        <pc:spChg chg="add del">
          <ac:chgData name="Mateusz Drapała" userId="S::mdrapala@spzyrzyn.pl::676c2756-ff66-4ed2-915f-262381526419" providerId="AD" clId="Web-{1B821BE6-7DD4-4683-9782-8CFA9B47F958}" dt="2023-01-31T19:44:04.091" v="163"/>
          <ac:spMkLst>
            <pc:docMk/>
            <pc:sldMk cId="4218208992" sldId="266"/>
            <ac:spMk id="36" creationId="{AC1E939A-6A69-42AE-8471-3AD3A74AD78A}"/>
          </ac:spMkLst>
        </pc:spChg>
        <pc:spChg chg="add del">
          <ac:chgData name="Mateusz Drapała" userId="S::mdrapala@spzyrzyn.pl::676c2756-ff66-4ed2-915f-262381526419" providerId="AD" clId="Web-{1B821BE6-7DD4-4683-9782-8CFA9B47F958}" dt="2023-01-31T19:44:04.091" v="163"/>
          <ac:spMkLst>
            <pc:docMk/>
            <pc:sldMk cId="4218208992" sldId="266"/>
            <ac:spMk id="37" creationId="{A0B5529D-5CAA-4BF2-B5C9-34705E7661F9}"/>
          </ac:spMkLst>
        </pc:spChg>
        <pc:spChg chg="add del">
          <ac:chgData name="Mateusz Drapała" userId="S::mdrapala@spzyrzyn.pl::676c2756-ff66-4ed2-915f-262381526419" providerId="AD" clId="Web-{1B821BE6-7DD4-4683-9782-8CFA9B47F958}" dt="2023-01-31T19:44:04.091" v="163"/>
          <ac:spMkLst>
            <pc:docMk/>
            <pc:sldMk cId="4218208992" sldId="266"/>
            <ac:spMk id="38" creationId="{4B7BAF6C-CC6F-4F1B-AB92-3ABDF1D44541}"/>
          </ac:spMkLst>
        </pc:spChg>
        <pc:spChg chg="add">
          <ac:chgData name="Mateusz Drapała" userId="S::mdrapala@spzyrzyn.pl::676c2756-ff66-4ed2-915f-262381526419" providerId="AD" clId="Web-{1B821BE6-7DD4-4683-9782-8CFA9B47F958}" dt="2023-01-31T19:44:04.123" v="164"/>
          <ac:spMkLst>
            <pc:docMk/>
            <pc:sldMk cId="4218208992" sldId="266"/>
            <ac:spMk id="40" creationId="{8F3CF990-ACB8-443A-BB74-D36EC8A00B02}"/>
          </ac:spMkLst>
        </pc:spChg>
        <pc:spChg chg="add">
          <ac:chgData name="Mateusz Drapała" userId="S::mdrapala@spzyrzyn.pl::676c2756-ff66-4ed2-915f-262381526419" providerId="AD" clId="Web-{1B821BE6-7DD4-4683-9782-8CFA9B47F958}" dt="2023-01-31T19:44:04.123" v="164"/>
          <ac:spMkLst>
            <pc:docMk/>
            <pc:sldMk cId="4218208992" sldId="266"/>
            <ac:spMk id="41" creationId="{2601900C-265D-4146-A578-477541E3DF28}"/>
          </ac:spMkLst>
        </pc:spChg>
        <pc:spChg chg="add">
          <ac:chgData name="Mateusz Drapała" userId="S::mdrapala@spzyrzyn.pl::676c2756-ff66-4ed2-915f-262381526419" providerId="AD" clId="Web-{1B821BE6-7DD4-4683-9782-8CFA9B47F958}" dt="2023-01-31T19:44:04.123" v="164"/>
          <ac:spMkLst>
            <pc:docMk/>
            <pc:sldMk cId="4218208992" sldId="266"/>
            <ac:spMk id="43" creationId="{65F94F98-3A57-49AA-838E-91AAF600B6EE}"/>
          </ac:spMkLst>
        </pc:spChg>
        <pc:spChg chg="add">
          <ac:chgData name="Mateusz Drapała" userId="S::mdrapala@spzyrzyn.pl::676c2756-ff66-4ed2-915f-262381526419" providerId="AD" clId="Web-{1B821BE6-7DD4-4683-9782-8CFA9B47F958}" dt="2023-01-31T19:44:04.123" v="164"/>
          <ac:spMkLst>
            <pc:docMk/>
            <pc:sldMk cId="4218208992" sldId="266"/>
            <ac:spMk id="45" creationId="{41F8C064-2DC5-4758-B49C-76BFF64052AF}"/>
          </ac:spMkLst>
        </pc:spChg>
        <pc:spChg chg="add">
          <ac:chgData name="Mateusz Drapała" userId="S::mdrapala@spzyrzyn.pl::676c2756-ff66-4ed2-915f-262381526419" providerId="AD" clId="Web-{1B821BE6-7DD4-4683-9782-8CFA9B47F958}" dt="2023-01-31T19:44:04.123" v="164"/>
          <ac:spMkLst>
            <pc:docMk/>
            <pc:sldMk cId="4218208992" sldId="266"/>
            <ac:spMk id="46" creationId="{FBD68200-BC03-4015-860B-CD5C30CD76B8}"/>
          </ac:spMkLst>
        </pc:spChg>
        <pc:spChg chg="add">
          <ac:chgData name="Mateusz Drapała" userId="S::mdrapala@spzyrzyn.pl::676c2756-ff66-4ed2-915f-262381526419" providerId="AD" clId="Web-{1B821BE6-7DD4-4683-9782-8CFA9B47F958}" dt="2023-01-31T19:44:04.123" v="164"/>
          <ac:spMkLst>
            <pc:docMk/>
            <pc:sldMk cId="4218208992" sldId="266"/>
            <ac:spMk id="47" creationId="{A0B5529D-5CAA-4BF2-B5C9-34705E7661F9}"/>
          </ac:spMkLst>
        </pc:spChg>
        <pc:spChg chg="add">
          <ac:chgData name="Mateusz Drapała" userId="S::mdrapala@spzyrzyn.pl::676c2756-ff66-4ed2-915f-262381526419" providerId="AD" clId="Web-{1B821BE6-7DD4-4683-9782-8CFA9B47F958}" dt="2023-01-31T19:44:04.123" v="164"/>
          <ac:spMkLst>
            <pc:docMk/>
            <pc:sldMk cId="4218208992" sldId="266"/>
            <ac:spMk id="48" creationId="{332A6F87-AC28-4AA8-B8A6-AEBC67BD0D64}"/>
          </ac:spMkLst>
        </pc:spChg>
        <pc:graphicFrameChg chg="add del">
          <ac:chgData name="Mateusz Drapała" userId="S::mdrapala@spzyrzyn.pl::676c2756-ff66-4ed2-915f-262381526419" providerId="AD" clId="Web-{1B821BE6-7DD4-4683-9782-8CFA9B47F958}" dt="2023-01-31T19:46:27.878" v="171"/>
          <ac:graphicFrameMkLst>
            <pc:docMk/>
            <pc:sldMk cId="4218208992" sldId="266"/>
            <ac:graphicFrameMk id="50" creationId="{24DB1D20-672C-BE03-A3CD-91264CC8CD3F}"/>
          </ac:graphicFrameMkLst>
        </pc:graphicFrameChg>
        <pc:picChg chg="add del">
          <ac:chgData name="Mateusz Drapała" userId="S::mdrapala@spzyrzyn.pl::676c2756-ff66-4ed2-915f-262381526419" providerId="AD" clId="Web-{1B821BE6-7DD4-4683-9782-8CFA9B47F958}" dt="2023-01-31T19:43:47.247" v="159"/>
          <ac:picMkLst>
            <pc:docMk/>
            <pc:sldMk cId="4218208992" sldId="266"/>
            <ac:picMk id="12" creationId="{00B98862-BEE1-44FB-A335-A1B9106B445E}"/>
          </ac:picMkLst>
        </pc:picChg>
        <pc:picChg chg="add del">
          <ac:chgData name="Mateusz Drapała" userId="S::mdrapala@spzyrzyn.pl::676c2756-ff66-4ed2-915f-262381526419" providerId="AD" clId="Web-{1B821BE6-7DD4-4683-9782-8CFA9B47F958}" dt="2023-01-31T19:43:47.247" v="159"/>
          <ac:picMkLst>
            <pc:docMk/>
            <pc:sldMk cId="4218208992" sldId="266"/>
            <ac:picMk id="16" creationId="{7185CF21-0594-48C0-9F3E-254D6BCE9D9B}"/>
          </ac:picMkLst>
        </pc:picChg>
        <pc:picChg chg="add del">
          <ac:chgData name="Mateusz Drapała" userId="S::mdrapala@spzyrzyn.pl::676c2756-ff66-4ed2-915f-262381526419" providerId="AD" clId="Web-{1B821BE6-7DD4-4683-9782-8CFA9B47F958}" dt="2023-01-31T19:44:01.357" v="161"/>
          <ac:picMkLst>
            <pc:docMk/>
            <pc:sldMk cId="4218208992" sldId="266"/>
            <ac:picMk id="27" creationId="{DF2C9459-3C4B-453D-B2C2-AD0679BF0DC5}"/>
          </ac:picMkLst>
        </pc:picChg>
        <pc:picChg chg="add del">
          <ac:chgData name="Mateusz Drapała" userId="S::mdrapala@spzyrzyn.pl::676c2756-ff66-4ed2-915f-262381526419" providerId="AD" clId="Web-{1B821BE6-7DD4-4683-9782-8CFA9B47F958}" dt="2023-01-31T19:44:01.357" v="161"/>
          <ac:picMkLst>
            <pc:docMk/>
            <pc:sldMk cId="4218208992" sldId="266"/>
            <ac:picMk id="28" creationId="{4DB48376-A646-4B75-9776-453930C415D4}"/>
          </ac:picMkLst>
        </pc:picChg>
        <pc:picChg chg="add del">
          <ac:chgData name="Mateusz Drapała" userId="S::mdrapala@spzyrzyn.pl::676c2756-ff66-4ed2-915f-262381526419" providerId="AD" clId="Web-{1B821BE6-7DD4-4683-9782-8CFA9B47F958}" dt="2023-01-31T19:44:04.091" v="163"/>
          <ac:picMkLst>
            <pc:docMk/>
            <pc:sldMk cId="4218208992" sldId="266"/>
            <ac:picMk id="34" creationId="{3DA59AFC-4552-4608-9A63-AFBBC2C02976}"/>
          </ac:picMkLst>
        </pc:picChg>
        <pc:picChg chg="add del">
          <ac:chgData name="Mateusz Drapała" userId="S::mdrapala@spzyrzyn.pl::676c2756-ff66-4ed2-915f-262381526419" providerId="AD" clId="Web-{1B821BE6-7DD4-4683-9782-8CFA9B47F958}" dt="2023-01-31T19:44:04.091" v="163"/>
          <ac:picMkLst>
            <pc:docMk/>
            <pc:sldMk cId="4218208992" sldId="266"/>
            <ac:picMk id="35" creationId="{7185CF21-0594-48C0-9F3E-254D6BCE9D9B}"/>
          </ac:picMkLst>
        </pc:picChg>
        <pc:picChg chg="add">
          <ac:chgData name="Mateusz Drapała" userId="S::mdrapala@spzyrzyn.pl::676c2756-ff66-4ed2-915f-262381526419" providerId="AD" clId="Web-{1B821BE6-7DD4-4683-9782-8CFA9B47F958}" dt="2023-01-31T19:44:04.123" v="164"/>
          <ac:picMkLst>
            <pc:docMk/>
            <pc:sldMk cId="4218208992" sldId="266"/>
            <ac:picMk id="42" creationId="{00B98862-BEE1-44FB-A335-A1B9106B445E}"/>
          </ac:picMkLst>
        </pc:picChg>
        <pc:picChg chg="add">
          <ac:chgData name="Mateusz Drapała" userId="S::mdrapala@spzyrzyn.pl::676c2756-ff66-4ed2-915f-262381526419" providerId="AD" clId="Web-{1B821BE6-7DD4-4683-9782-8CFA9B47F958}" dt="2023-01-31T19:44:04.123" v="164"/>
          <ac:picMkLst>
            <pc:docMk/>
            <pc:sldMk cId="4218208992" sldId="266"/>
            <ac:picMk id="44" creationId="{7185CF21-0594-48C0-9F3E-254D6BCE9D9B}"/>
          </ac:picMkLst>
        </pc:picChg>
      </pc:sldChg>
      <pc:sldChg chg="addSp modSp new mod setBg">
        <pc:chgData name="Mateusz Drapała" userId="S::mdrapala@spzyrzyn.pl::676c2756-ff66-4ed2-915f-262381526419" providerId="AD" clId="Web-{1B821BE6-7DD4-4683-9782-8CFA9B47F958}" dt="2023-01-31T19:51:51.841" v="198" actId="20577"/>
        <pc:sldMkLst>
          <pc:docMk/>
          <pc:sldMk cId="2030661047" sldId="267"/>
        </pc:sldMkLst>
        <pc:spChg chg="mod">
          <ac:chgData name="Mateusz Drapała" userId="S::mdrapala@spzyrzyn.pl::676c2756-ff66-4ed2-915f-262381526419" providerId="AD" clId="Web-{1B821BE6-7DD4-4683-9782-8CFA9B47F958}" dt="2023-01-31T19:51:02.543" v="194"/>
          <ac:spMkLst>
            <pc:docMk/>
            <pc:sldMk cId="2030661047" sldId="267"/>
            <ac:spMk id="2" creationId="{A9C92DA1-5112-3DE3-8241-A9938B6BA017}"/>
          </ac:spMkLst>
        </pc:spChg>
        <pc:spChg chg="mod">
          <ac:chgData name="Mateusz Drapała" userId="S::mdrapala@spzyrzyn.pl::676c2756-ff66-4ed2-915f-262381526419" providerId="AD" clId="Web-{1B821BE6-7DD4-4683-9782-8CFA9B47F958}" dt="2023-01-31T19:51:51.841" v="198" actId="20577"/>
          <ac:spMkLst>
            <pc:docMk/>
            <pc:sldMk cId="2030661047" sldId="267"/>
            <ac:spMk id="3" creationId="{0C598359-3EC0-D64E-BEA3-79D1068951C1}"/>
          </ac:spMkLst>
        </pc:spChg>
        <pc:spChg chg="add">
          <ac:chgData name="Mateusz Drapała" userId="S::mdrapala@spzyrzyn.pl::676c2756-ff66-4ed2-915f-262381526419" providerId="AD" clId="Web-{1B821BE6-7DD4-4683-9782-8CFA9B47F958}" dt="2023-01-31T19:51:02.543" v="194"/>
          <ac:spMkLst>
            <pc:docMk/>
            <pc:sldMk cId="2030661047" sldId="267"/>
            <ac:spMk id="8" creationId="{441B7737-E3D8-47F4-8B54-7529C7A83642}"/>
          </ac:spMkLst>
        </pc:spChg>
        <pc:spChg chg="add">
          <ac:chgData name="Mateusz Drapała" userId="S::mdrapala@spzyrzyn.pl::676c2756-ff66-4ed2-915f-262381526419" providerId="AD" clId="Web-{1B821BE6-7DD4-4683-9782-8CFA9B47F958}" dt="2023-01-31T19:51:02.543" v="194"/>
          <ac:spMkLst>
            <pc:docMk/>
            <pc:sldMk cId="2030661047" sldId="267"/>
            <ac:spMk id="10" creationId="{5CDAD12E-853D-4E20-9104-7129A3BF0D47}"/>
          </ac:spMkLst>
        </pc:spChg>
        <pc:spChg chg="add">
          <ac:chgData name="Mateusz Drapała" userId="S::mdrapala@spzyrzyn.pl::676c2756-ff66-4ed2-915f-262381526419" providerId="AD" clId="Web-{1B821BE6-7DD4-4683-9782-8CFA9B47F958}" dt="2023-01-31T19:51:02.543" v="194"/>
          <ac:spMkLst>
            <pc:docMk/>
            <pc:sldMk cId="2030661047" sldId="267"/>
            <ac:spMk id="16" creationId="{AC1E939A-6A69-42AE-8471-3AD3A74AD78A}"/>
          </ac:spMkLst>
        </pc:spChg>
        <pc:spChg chg="add">
          <ac:chgData name="Mateusz Drapała" userId="S::mdrapala@spzyrzyn.pl::676c2756-ff66-4ed2-915f-262381526419" providerId="AD" clId="Web-{1B821BE6-7DD4-4683-9782-8CFA9B47F958}" dt="2023-01-31T19:51:02.543" v="194"/>
          <ac:spMkLst>
            <pc:docMk/>
            <pc:sldMk cId="2030661047" sldId="267"/>
            <ac:spMk id="18" creationId="{A0B5529D-5CAA-4BF2-B5C9-34705E7661F9}"/>
          </ac:spMkLst>
        </pc:spChg>
        <pc:spChg chg="add">
          <ac:chgData name="Mateusz Drapała" userId="S::mdrapala@spzyrzyn.pl::676c2756-ff66-4ed2-915f-262381526419" providerId="AD" clId="Web-{1B821BE6-7DD4-4683-9782-8CFA9B47F958}" dt="2023-01-31T19:51:02.543" v="194"/>
          <ac:spMkLst>
            <pc:docMk/>
            <pc:sldMk cId="2030661047" sldId="267"/>
            <ac:spMk id="20" creationId="{4B7BAF6C-CC6F-4F1B-AB92-3ABDF1D44541}"/>
          </ac:spMkLst>
        </pc:spChg>
        <pc:picChg chg="add">
          <ac:chgData name="Mateusz Drapała" userId="S::mdrapala@spzyrzyn.pl::676c2756-ff66-4ed2-915f-262381526419" providerId="AD" clId="Web-{1B821BE6-7DD4-4683-9782-8CFA9B47F958}" dt="2023-01-31T19:51:02.543" v="194"/>
          <ac:picMkLst>
            <pc:docMk/>
            <pc:sldMk cId="2030661047" sldId="267"/>
            <ac:picMk id="12" creationId="{3DA59AFC-4552-4608-9A63-AFBBC2C02976}"/>
          </ac:picMkLst>
        </pc:picChg>
        <pc:picChg chg="add">
          <ac:chgData name="Mateusz Drapała" userId="S::mdrapala@spzyrzyn.pl::676c2756-ff66-4ed2-915f-262381526419" providerId="AD" clId="Web-{1B821BE6-7DD4-4683-9782-8CFA9B47F958}" dt="2023-01-31T19:51:02.543" v="194"/>
          <ac:picMkLst>
            <pc:docMk/>
            <pc:sldMk cId="2030661047" sldId="267"/>
            <ac:picMk id="14" creationId="{7185CF21-0594-48C0-9F3E-254D6BCE9D9B}"/>
          </ac:picMkLst>
        </pc:picChg>
      </pc:sldChg>
      <pc:sldChg chg="addSp modSp new mod setBg">
        <pc:chgData name="Mateusz Drapała" userId="S::mdrapala@spzyrzyn.pl::676c2756-ff66-4ed2-915f-262381526419" providerId="AD" clId="Web-{1B821BE6-7DD4-4683-9782-8CFA9B47F958}" dt="2023-01-31T20:15:45.464" v="454" actId="20577"/>
        <pc:sldMkLst>
          <pc:docMk/>
          <pc:sldMk cId="1426050538" sldId="268"/>
        </pc:sldMkLst>
        <pc:spChg chg="mod">
          <ac:chgData name="Mateusz Drapała" userId="S::mdrapala@spzyrzyn.pl::676c2756-ff66-4ed2-915f-262381526419" providerId="AD" clId="Web-{1B821BE6-7DD4-4683-9782-8CFA9B47F958}" dt="2023-01-31T20:14:58.322" v="443"/>
          <ac:spMkLst>
            <pc:docMk/>
            <pc:sldMk cId="1426050538" sldId="268"/>
            <ac:spMk id="2" creationId="{90F71F9D-A9AE-C981-5D71-72709F790E19}"/>
          </ac:spMkLst>
        </pc:spChg>
        <pc:spChg chg="mod ord">
          <ac:chgData name="Mateusz Drapała" userId="S::mdrapala@spzyrzyn.pl::676c2756-ff66-4ed2-915f-262381526419" providerId="AD" clId="Web-{1B821BE6-7DD4-4683-9782-8CFA9B47F958}" dt="2023-01-31T20:15:45.464" v="454" actId="20577"/>
          <ac:spMkLst>
            <pc:docMk/>
            <pc:sldMk cId="1426050538" sldId="268"/>
            <ac:spMk id="3" creationId="{ED9B07DA-A255-B969-B65A-995635D897FE}"/>
          </ac:spMkLst>
        </pc:spChg>
        <pc:spChg chg="add">
          <ac:chgData name="Mateusz Drapała" userId="S::mdrapala@spzyrzyn.pl::676c2756-ff66-4ed2-915f-262381526419" providerId="AD" clId="Web-{1B821BE6-7DD4-4683-9782-8CFA9B47F958}" dt="2023-01-31T20:14:58.322" v="443"/>
          <ac:spMkLst>
            <pc:docMk/>
            <pc:sldMk cId="1426050538" sldId="268"/>
            <ac:spMk id="10" creationId="{155C5824-2BDA-4A02-BED9-0338C8016D78}"/>
          </ac:spMkLst>
        </pc:spChg>
        <pc:spChg chg="add">
          <ac:chgData name="Mateusz Drapała" userId="S::mdrapala@spzyrzyn.pl::676c2756-ff66-4ed2-915f-262381526419" providerId="AD" clId="Web-{1B821BE6-7DD4-4683-9782-8CFA9B47F958}" dt="2023-01-31T20:14:58.322" v="443"/>
          <ac:spMkLst>
            <pc:docMk/>
            <pc:sldMk cId="1426050538" sldId="268"/>
            <ac:spMk id="16" creationId="{EB9F5F8F-9BE2-44D1-8635-552AE75531E0}"/>
          </ac:spMkLst>
        </pc:spChg>
        <pc:spChg chg="add">
          <ac:chgData name="Mateusz Drapała" userId="S::mdrapala@spzyrzyn.pl::676c2756-ff66-4ed2-915f-262381526419" providerId="AD" clId="Web-{1B821BE6-7DD4-4683-9782-8CFA9B47F958}" dt="2023-01-31T20:14:58.322" v="443"/>
          <ac:spMkLst>
            <pc:docMk/>
            <pc:sldMk cId="1426050538" sldId="268"/>
            <ac:spMk id="18" creationId="{3848F896-2D9E-456B-B79E-06687B8CE3CE}"/>
          </ac:spMkLst>
        </pc:spChg>
        <pc:spChg chg="add">
          <ac:chgData name="Mateusz Drapała" userId="S::mdrapala@spzyrzyn.pl::676c2756-ff66-4ed2-915f-262381526419" providerId="AD" clId="Web-{1B821BE6-7DD4-4683-9782-8CFA9B47F958}" dt="2023-01-31T20:14:58.322" v="443"/>
          <ac:spMkLst>
            <pc:docMk/>
            <pc:sldMk cId="1426050538" sldId="268"/>
            <ac:spMk id="20" creationId="{99478E1E-6AA0-46B8-9422-9A978C057F5A}"/>
          </ac:spMkLst>
        </pc:spChg>
        <pc:spChg chg="add">
          <ac:chgData name="Mateusz Drapała" userId="S::mdrapala@spzyrzyn.pl::676c2756-ff66-4ed2-915f-262381526419" providerId="AD" clId="Web-{1B821BE6-7DD4-4683-9782-8CFA9B47F958}" dt="2023-01-31T20:14:58.322" v="443"/>
          <ac:spMkLst>
            <pc:docMk/>
            <pc:sldMk cId="1426050538" sldId="268"/>
            <ac:spMk id="22" creationId="{F41C1373-9651-4596-9D53-A49C36108015}"/>
          </ac:spMkLst>
        </pc:spChg>
        <pc:picChg chg="add mod">
          <ac:chgData name="Mateusz Drapała" userId="S::mdrapala@spzyrzyn.pl::676c2756-ff66-4ed2-915f-262381526419" providerId="AD" clId="Web-{1B821BE6-7DD4-4683-9782-8CFA9B47F958}" dt="2023-01-31T20:14:58.322" v="443"/>
          <ac:picMkLst>
            <pc:docMk/>
            <pc:sldMk cId="1426050538" sldId="268"/>
            <ac:picMk id="4" creationId="{BDE8DF85-A8DA-8920-004B-D83BF28B8937}"/>
          </ac:picMkLst>
        </pc:picChg>
        <pc:picChg chg="add mod">
          <ac:chgData name="Mateusz Drapała" userId="S::mdrapala@spzyrzyn.pl::676c2756-ff66-4ed2-915f-262381526419" providerId="AD" clId="Web-{1B821BE6-7DD4-4683-9782-8CFA9B47F958}" dt="2023-01-31T20:14:58.322" v="443"/>
          <ac:picMkLst>
            <pc:docMk/>
            <pc:sldMk cId="1426050538" sldId="268"/>
            <ac:picMk id="5" creationId="{EDA452DF-2009-E656-5AA5-77D8C9BDF186}"/>
          </ac:picMkLst>
        </pc:picChg>
        <pc:picChg chg="add">
          <ac:chgData name="Mateusz Drapała" userId="S::mdrapala@spzyrzyn.pl::676c2756-ff66-4ed2-915f-262381526419" providerId="AD" clId="Web-{1B821BE6-7DD4-4683-9782-8CFA9B47F958}" dt="2023-01-31T20:14:58.322" v="443"/>
          <ac:picMkLst>
            <pc:docMk/>
            <pc:sldMk cId="1426050538" sldId="268"/>
            <ac:picMk id="12" creationId="{5EAFDFF8-7773-4351-A8F0-4FEB9CE8F8CF}"/>
          </ac:picMkLst>
        </pc:picChg>
        <pc:picChg chg="add">
          <ac:chgData name="Mateusz Drapała" userId="S::mdrapala@spzyrzyn.pl::676c2756-ff66-4ed2-915f-262381526419" providerId="AD" clId="Web-{1B821BE6-7DD4-4683-9782-8CFA9B47F958}" dt="2023-01-31T20:14:58.322" v="443"/>
          <ac:picMkLst>
            <pc:docMk/>
            <pc:sldMk cId="1426050538" sldId="268"/>
            <ac:picMk id="14" creationId="{C4592FE6-399E-4FA6-9473-D4255C6263BC}"/>
          </ac:picMkLst>
        </pc:picChg>
      </pc:sldChg>
      <pc:sldChg chg="new del">
        <pc:chgData name="Mateusz Drapała" userId="S::mdrapala@spzyrzyn.pl::676c2756-ff66-4ed2-915f-262381526419" providerId="AD" clId="Web-{1B821BE6-7DD4-4683-9782-8CFA9B47F958}" dt="2023-01-31T19:52:18.561" v="201"/>
        <pc:sldMkLst>
          <pc:docMk/>
          <pc:sldMk cId="2236784229" sldId="268"/>
        </pc:sldMkLst>
      </pc:sldChg>
      <pc:sldChg chg="addSp delSp modSp new mod setBg modClrScheme chgLayout">
        <pc:chgData name="Mateusz Drapała" userId="S::mdrapala@spzyrzyn.pl::676c2756-ff66-4ed2-915f-262381526419" providerId="AD" clId="Web-{1B821BE6-7DD4-4683-9782-8CFA9B47F958}" dt="2023-01-31T20:12:46.896" v="432"/>
        <pc:sldMkLst>
          <pc:docMk/>
          <pc:sldMk cId="3504361740" sldId="269"/>
        </pc:sldMkLst>
        <pc:spChg chg="mod ord">
          <ac:chgData name="Mateusz Drapała" userId="S::mdrapala@spzyrzyn.pl::676c2756-ff66-4ed2-915f-262381526419" providerId="AD" clId="Web-{1B821BE6-7DD4-4683-9782-8CFA9B47F958}" dt="2023-01-31T20:12:46.896" v="432"/>
          <ac:spMkLst>
            <pc:docMk/>
            <pc:sldMk cId="3504361740" sldId="269"/>
            <ac:spMk id="2" creationId="{74CB4627-D212-7C2D-439C-C1B2B319EB2A}"/>
          </ac:spMkLst>
        </pc:spChg>
        <pc:spChg chg="del">
          <ac:chgData name="Mateusz Drapała" userId="S::mdrapala@spzyrzyn.pl::676c2756-ff66-4ed2-915f-262381526419" providerId="AD" clId="Web-{1B821BE6-7DD4-4683-9782-8CFA9B47F958}" dt="2023-01-31T20:12:24.973" v="425"/>
          <ac:spMkLst>
            <pc:docMk/>
            <pc:sldMk cId="3504361740" sldId="269"/>
            <ac:spMk id="3" creationId="{659F1F44-94CB-A998-C9CB-0362086A07D6}"/>
          </ac:spMkLst>
        </pc:spChg>
        <pc:spChg chg="add">
          <ac:chgData name="Mateusz Drapała" userId="S::mdrapala@spzyrzyn.pl::676c2756-ff66-4ed2-915f-262381526419" providerId="AD" clId="Web-{1B821BE6-7DD4-4683-9782-8CFA9B47F958}" dt="2023-01-31T20:12:46.896" v="432"/>
          <ac:spMkLst>
            <pc:docMk/>
            <pc:sldMk cId="3504361740" sldId="269"/>
            <ac:spMk id="11" creationId="{80E82CC2-31B4-4592-9C30-6A975D5DEB5B}"/>
          </ac:spMkLst>
        </pc:spChg>
        <pc:spChg chg="add">
          <ac:chgData name="Mateusz Drapała" userId="S::mdrapala@spzyrzyn.pl::676c2756-ff66-4ed2-915f-262381526419" providerId="AD" clId="Web-{1B821BE6-7DD4-4683-9782-8CFA9B47F958}" dt="2023-01-31T20:12:46.896" v="432"/>
          <ac:spMkLst>
            <pc:docMk/>
            <pc:sldMk cId="3504361740" sldId="269"/>
            <ac:spMk id="13" creationId="{198CE383-5E7E-4B66-B52A-B492AE0F10A5}"/>
          </ac:spMkLst>
        </pc:spChg>
        <pc:spChg chg="add">
          <ac:chgData name="Mateusz Drapała" userId="S::mdrapala@spzyrzyn.pl::676c2756-ff66-4ed2-915f-262381526419" providerId="AD" clId="Web-{1B821BE6-7DD4-4683-9782-8CFA9B47F958}" dt="2023-01-31T20:12:46.896" v="432"/>
          <ac:spMkLst>
            <pc:docMk/>
            <pc:sldMk cId="3504361740" sldId="269"/>
            <ac:spMk id="15" creationId="{9D185A96-18D7-4084-8117-F60559EB2EC0}"/>
          </ac:spMkLst>
        </pc:spChg>
        <pc:spChg chg="add">
          <ac:chgData name="Mateusz Drapała" userId="S::mdrapala@spzyrzyn.pl::676c2756-ff66-4ed2-915f-262381526419" providerId="AD" clId="Web-{1B821BE6-7DD4-4683-9782-8CFA9B47F958}" dt="2023-01-31T20:12:46.896" v="432"/>
          <ac:spMkLst>
            <pc:docMk/>
            <pc:sldMk cId="3504361740" sldId="269"/>
            <ac:spMk id="17" creationId="{EA34A425-32DC-4467-9A4A-9176EC369276}"/>
          </ac:spMkLst>
        </pc:spChg>
        <pc:spChg chg="add">
          <ac:chgData name="Mateusz Drapała" userId="S::mdrapala@spzyrzyn.pl::676c2756-ff66-4ed2-915f-262381526419" providerId="AD" clId="Web-{1B821BE6-7DD4-4683-9782-8CFA9B47F958}" dt="2023-01-31T20:12:46.896" v="432"/>
          <ac:spMkLst>
            <pc:docMk/>
            <pc:sldMk cId="3504361740" sldId="269"/>
            <ac:spMk id="19" creationId="{1BF53389-3CCE-4DFA-9F44-1093CA4DBEA2}"/>
          </ac:spMkLst>
        </pc:spChg>
        <pc:spChg chg="add">
          <ac:chgData name="Mateusz Drapała" userId="S::mdrapala@spzyrzyn.pl::676c2756-ff66-4ed2-915f-262381526419" providerId="AD" clId="Web-{1B821BE6-7DD4-4683-9782-8CFA9B47F958}" dt="2023-01-31T20:12:46.896" v="432"/>
          <ac:spMkLst>
            <pc:docMk/>
            <pc:sldMk cId="3504361740" sldId="269"/>
            <ac:spMk id="21" creationId="{441B7737-E3D8-47F4-8B54-7529C7A83642}"/>
          </ac:spMkLst>
        </pc:spChg>
        <pc:spChg chg="add">
          <ac:chgData name="Mateusz Drapała" userId="S::mdrapala@spzyrzyn.pl::676c2756-ff66-4ed2-915f-262381526419" providerId="AD" clId="Web-{1B821BE6-7DD4-4683-9782-8CFA9B47F958}" dt="2023-01-31T20:12:46.896" v="432"/>
          <ac:spMkLst>
            <pc:docMk/>
            <pc:sldMk cId="3504361740" sldId="269"/>
            <ac:spMk id="23" creationId="{2B8A17B2-9670-43B8-BE40-4682F8D29A0A}"/>
          </ac:spMkLst>
        </pc:spChg>
        <pc:spChg chg="add">
          <ac:chgData name="Mateusz Drapała" userId="S::mdrapala@spzyrzyn.pl::676c2756-ff66-4ed2-915f-262381526419" providerId="AD" clId="Web-{1B821BE6-7DD4-4683-9782-8CFA9B47F958}" dt="2023-01-31T20:12:46.896" v="432"/>
          <ac:spMkLst>
            <pc:docMk/>
            <pc:sldMk cId="3504361740" sldId="269"/>
            <ac:spMk id="29" creationId="{AC1E939A-6A69-42AE-8471-3AD3A74AD78A}"/>
          </ac:spMkLst>
        </pc:spChg>
        <pc:spChg chg="add">
          <ac:chgData name="Mateusz Drapała" userId="S::mdrapala@spzyrzyn.pl::676c2756-ff66-4ed2-915f-262381526419" providerId="AD" clId="Web-{1B821BE6-7DD4-4683-9782-8CFA9B47F958}" dt="2023-01-31T20:12:46.896" v="432"/>
          <ac:spMkLst>
            <pc:docMk/>
            <pc:sldMk cId="3504361740" sldId="269"/>
            <ac:spMk id="31" creationId="{A0B5529D-5CAA-4BF2-B5C9-34705E7661F9}"/>
          </ac:spMkLst>
        </pc:spChg>
        <pc:spChg chg="add">
          <ac:chgData name="Mateusz Drapała" userId="S::mdrapala@spzyrzyn.pl::676c2756-ff66-4ed2-915f-262381526419" providerId="AD" clId="Web-{1B821BE6-7DD4-4683-9782-8CFA9B47F958}" dt="2023-01-31T20:12:46.896" v="432"/>
          <ac:spMkLst>
            <pc:docMk/>
            <pc:sldMk cId="3504361740" sldId="269"/>
            <ac:spMk id="33" creationId="{4B7BAF6C-CC6F-4F1B-AB92-3ABDF1D44541}"/>
          </ac:spMkLst>
        </pc:spChg>
        <pc:picChg chg="add">
          <ac:chgData name="Mateusz Drapała" userId="S::mdrapala@spzyrzyn.pl::676c2756-ff66-4ed2-915f-262381526419" providerId="AD" clId="Web-{1B821BE6-7DD4-4683-9782-8CFA9B47F958}" dt="2023-01-31T20:12:46.896" v="432"/>
          <ac:picMkLst>
            <pc:docMk/>
            <pc:sldMk cId="3504361740" sldId="269"/>
            <ac:picMk id="7" creationId="{2049A0C8-4DD4-4ABB-A614-2328477652AC}"/>
          </ac:picMkLst>
        </pc:picChg>
        <pc:picChg chg="add">
          <ac:chgData name="Mateusz Drapała" userId="S::mdrapala@spzyrzyn.pl::676c2756-ff66-4ed2-915f-262381526419" providerId="AD" clId="Web-{1B821BE6-7DD4-4683-9782-8CFA9B47F958}" dt="2023-01-31T20:12:46.896" v="432"/>
          <ac:picMkLst>
            <pc:docMk/>
            <pc:sldMk cId="3504361740" sldId="269"/>
            <ac:picMk id="9" creationId="{0F6A325A-2919-4123-9174-54EABC5A03AC}"/>
          </ac:picMkLst>
        </pc:picChg>
        <pc:picChg chg="add">
          <ac:chgData name="Mateusz Drapała" userId="S::mdrapala@spzyrzyn.pl::676c2756-ff66-4ed2-915f-262381526419" providerId="AD" clId="Web-{1B821BE6-7DD4-4683-9782-8CFA9B47F958}" dt="2023-01-31T20:12:46.896" v="432"/>
          <ac:picMkLst>
            <pc:docMk/>
            <pc:sldMk cId="3504361740" sldId="269"/>
            <ac:picMk id="25" creationId="{2A60B230-846B-4625-A8CA-D35FEBA73A99}"/>
          </ac:picMkLst>
        </pc:picChg>
        <pc:picChg chg="add">
          <ac:chgData name="Mateusz Drapała" userId="S::mdrapala@spzyrzyn.pl::676c2756-ff66-4ed2-915f-262381526419" providerId="AD" clId="Web-{1B821BE6-7DD4-4683-9782-8CFA9B47F958}" dt="2023-01-31T20:12:46.896" v="432"/>
          <ac:picMkLst>
            <pc:docMk/>
            <pc:sldMk cId="3504361740" sldId="269"/>
            <ac:picMk id="27" creationId="{7185CF21-0594-48C0-9F3E-254D6BCE9D9B}"/>
          </ac:picMkLst>
        </pc:picChg>
      </pc:sldChg>
    </pc:docChg>
  </pc:docChgLst>
  <pc:docChgLst>
    <pc:chgData name="Mateusz Drapała" userId="S::mdrapala@spzyrzyn.pl::676c2756-ff66-4ed2-915f-262381526419" providerId="AD" clId="Web-{3A06E787-37D9-4B88-BBD5-36D1DD6CF4AD}"/>
    <pc:docChg chg="modSld addMainMaster delMainMaster">
      <pc:chgData name="Mateusz Drapała" userId="S::mdrapala@spzyrzyn.pl::676c2756-ff66-4ed2-915f-262381526419" providerId="AD" clId="Web-{3A06E787-37D9-4B88-BBD5-36D1DD6CF4AD}" dt="2023-01-31T19:00:46.900" v="31" actId="20577"/>
      <pc:docMkLst>
        <pc:docMk/>
      </pc:docMkLst>
      <pc:sldChg chg="modSp mod modClrScheme chgLayout">
        <pc:chgData name="Mateusz Drapała" userId="S::mdrapala@spzyrzyn.pl::676c2756-ff66-4ed2-915f-262381526419" providerId="AD" clId="Web-{3A06E787-37D9-4B88-BBD5-36D1DD6CF4AD}" dt="2023-01-31T18:55:21.108" v="5"/>
        <pc:sldMkLst>
          <pc:docMk/>
          <pc:sldMk cId="4262868419" sldId="256"/>
        </pc:sldMkLst>
        <pc:spChg chg="mod ord">
          <ac:chgData name="Mateusz Drapała" userId="S::mdrapala@spzyrzyn.pl::676c2756-ff66-4ed2-915f-262381526419" providerId="AD" clId="Web-{3A06E787-37D9-4B88-BBD5-36D1DD6CF4AD}" dt="2023-01-31T18:55:21.108" v="5"/>
          <ac:spMkLst>
            <pc:docMk/>
            <pc:sldMk cId="4262868419" sldId="256"/>
            <ac:spMk id="2" creationId="{70752FD7-76EF-4EBF-8807-5A08A9C8EA09}"/>
          </ac:spMkLst>
        </pc:spChg>
        <pc:spChg chg="mod ord">
          <ac:chgData name="Mateusz Drapała" userId="S::mdrapala@spzyrzyn.pl::676c2756-ff66-4ed2-915f-262381526419" providerId="AD" clId="Web-{3A06E787-37D9-4B88-BBD5-36D1DD6CF4AD}" dt="2023-01-31T18:55:21.108" v="5"/>
          <ac:spMkLst>
            <pc:docMk/>
            <pc:sldMk cId="4262868419" sldId="256"/>
            <ac:spMk id="3" creationId="{F4C8D8C1-1062-49B2-BB56-D9F8E5DA6EB6}"/>
          </ac:spMkLst>
        </pc:spChg>
      </pc:sldChg>
      <pc:sldChg chg="modSp mod modClrScheme chgLayout">
        <pc:chgData name="Mateusz Drapała" userId="S::mdrapala@spzyrzyn.pl::676c2756-ff66-4ed2-915f-262381526419" providerId="AD" clId="Web-{3A06E787-37D9-4B88-BBD5-36D1DD6CF4AD}" dt="2023-01-31T18:57:34.113" v="12" actId="20577"/>
        <pc:sldMkLst>
          <pc:docMk/>
          <pc:sldMk cId="3281552568" sldId="258"/>
        </pc:sldMkLst>
        <pc:spChg chg="mod ord">
          <ac:chgData name="Mateusz Drapała" userId="S::mdrapala@spzyrzyn.pl::676c2756-ff66-4ed2-915f-262381526419" providerId="AD" clId="Web-{3A06E787-37D9-4B88-BBD5-36D1DD6CF4AD}" dt="2023-01-31T18:56:42.752" v="9" actId="20577"/>
          <ac:spMkLst>
            <pc:docMk/>
            <pc:sldMk cId="3281552568" sldId="258"/>
            <ac:spMk id="2" creationId="{EACD91D0-DB7A-A984-9458-59C902801FD0}"/>
          </ac:spMkLst>
        </pc:spChg>
        <pc:spChg chg="mod ord">
          <ac:chgData name="Mateusz Drapała" userId="S::mdrapala@spzyrzyn.pl::676c2756-ff66-4ed2-915f-262381526419" providerId="AD" clId="Web-{3A06E787-37D9-4B88-BBD5-36D1DD6CF4AD}" dt="2023-01-31T18:57:34.113" v="12" actId="20577"/>
          <ac:spMkLst>
            <pc:docMk/>
            <pc:sldMk cId="3281552568" sldId="258"/>
            <ac:spMk id="3" creationId="{FEA5DF10-A4F2-FA10-07ED-377CC1179D60}"/>
          </ac:spMkLst>
        </pc:spChg>
      </pc:sldChg>
      <pc:sldChg chg="modSp mod modClrScheme chgLayout">
        <pc:chgData name="Mateusz Drapała" userId="S::mdrapala@spzyrzyn.pl::676c2756-ff66-4ed2-915f-262381526419" providerId="AD" clId="Web-{3A06E787-37D9-4B88-BBD5-36D1DD6CF4AD}" dt="2023-01-31T18:56:20.063" v="7" actId="20577"/>
        <pc:sldMkLst>
          <pc:docMk/>
          <pc:sldMk cId="1145283617" sldId="259"/>
        </pc:sldMkLst>
        <pc:spChg chg="mod ord">
          <ac:chgData name="Mateusz Drapała" userId="S::mdrapala@spzyrzyn.pl::676c2756-ff66-4ed2-915f-262381526419" providerId="AD" clId="Web-{3A06E787-37D9-4B88-BBD5-36D1DD6CF4AD}" dt="2023-01-31T18:55:21.108" v="5"/>
          <ac:spMkLst>
            <pc:docMk/>
            <pc:sldMk cId="1145283617" sldId="259"/>
            <ac:spMk id="2" creationId="{1EC159E1-749A-ACB7-432A-21785F3D1A28}"/>
          </ac:spMkLst>
        </pc:spChg>
        <pc:spChg chg="mod ord">
          <ac:chgData name="Mateusz Drapała" userId="S::mdrapala@spzyrzyn.pl::676c2756-ff66-4ed2-915f-262381526419" providerId="AD" clId="Web-{3A06E787-37D9-4B88-BBD5-36D1DD6CF4AD}" dt="2023-01-31T18:56:20.063" v="7" actId="20577"/>
          <ac:spMkLst>
            <pc:docMk/>
            <pc:sldMk cId="1145283617" sldId="259"/>
            <ac:spMk id="3" creationId="{E58D036B-0D9D-A20E-A29E-08F024DB945D}"/>
          </ac:spMkLst>
        </pc:spChg>
      </pc:sldChg>
      <pc:sldChg chg="modSp mod modClrScheme chgLayout">
        <pc:chgData name="Mateusz Drapała" userId="S::mdrapala@spzyrzyn.pl::676c2756-ff66-4ed2-915f-262381526419" providerId="AD" clId="Web-{3A06E787-37D9-4B88-BBD5-36D1DD6CF4AD}" dt="2023-01-31T18:58:28.489" v="18" actId="20577"/>
        <pc:sldMkLst>
          <pc:docMk/>
          <pc:sldMk cId="832933693" sldId="260"/>
        </pc:sldMkLst>
        <pc:spChg chg="mod ord">
          <ac:chgData name="Mateusz Drapała" userId="S::mdrapala@spzyrzyn.pl::676c2756-ff66-4ed2-915f-262381526419" providerId="AD" clId="Web-{3A06E787-37D9-4B88-BBD5-36D1DD6CF4AD}" dt="2023-01-31T18:57:56.941" v="15" actId="20577"/>
          <ac:spMkLst>
            <pc:docMk/>
            <pc:sldMk cId="832933693" sldId="260"/>
            <ac:spMk id="2" creationId="{FAB1B0C0-BAC0-5BA8-B936-86D25D0DE011}"/>
          </ac:spMkLst>
        </pc:spChg>
        <pc:spChg chg="mod ord">
          <ac:chgData name="Mateusz Drapała" userId="S::mdrapala@spzyrzyn.pl::676c2756-ff66-4ed2-915f-262381526419" providerId="AD" clId="Web-{3A06E787-37D9-4B88-BBD5-36D1DD6CF4AD}" dt="2023-01-31T18:58:28.489" v="18" actId="20577"/>
          <ac:spMkLst>
            <pc:docMk/>
            <pc:sldMk cId="832933693" sldId="260"/>
            <ac:spMk id="3" creationId="{E83D5E78-C6C2-2671-B054-6FA960DDC13B}"/>
          </ac:spMkLst>
        </pc:spChg>
      </pc:sldChg>
      <pc:sldChg chg="modSp mod modClrScheme chgLayout">
        <pc:chgData name="Mateusz Drapała" userId="S::mdrapala@spzyrzyn.pl::676c2756-ff66-4ed2-915f-262381526419" providerId="AD" clId="Web-{3A06E787-37D9-4B88-BBD5-36D1DD6CF4AD}" dt="2023-01-31T18:59:27.413" v="24" actId="20577"/>
        <pc:sldMkLst>
          <pc:docMk/>
          <pc:sldMk cId="2152894204" sldId="261"/>
        </pc:sldMkLst>
        <pc:spChg chg="mod ord">
          <ac:chgData name="Mateusz Drapała" userId="S::mdrapala@spzyrzyn.pl::676c2756-ff66-4ed2-915f-262381526419" providerId="AD" clId="Web-{3A06E787-37D9-4B88-BBD5-36D1DD6CF4AD}" dt="2023-01-31T18:59:10.334" v="21" actId="20577"/>
          <ac:spMkLst>
            <pc:docMk/>
            <pc:sldMk cId="2152894204" sldId="261"/>
            <ac:spMk id="2" creationId="{72B80877-A2AF-3663-E792-0C9A500B2085}"/>
          </ac:spMkLst>
        </pc:spChg>
        <pc:spChg chg="mod ord">
          <ac:chgData name="Mateusz Drapała" userId="S::mdrapala@spzyrzyn.pl::676c2756-ff66-4ed2-915f-262381526419" providerId="AD" clId="Web-{3A06E787-37D9-4B88-BBD5-36D1DD6CF4AD}" dt="2023-01-31T18:59:27.413" v="24" actId="20577"/>
          <ac:spMkLst>
            <pc:docMk/>
            <pc:sldMk cId="2152894204" sldId="261"/>
            <ac:spMk id="3" creationId="{A5C088B1-3DE6-0AE6-B1DC-3109D70C2ADA}"/>
          </ac:spMkLst>
        </pc:spChg>
      </pc:sldChg>
      <pc:sldChg chg="modSp mod modClrScheme chgLayout">
        <pc:chgData name="Mateusz Drapała" userId="S::mdrapala@spzyrzyn.pl::676c2756-ff66-4ed2-915f-262381526419" providerId="AD" clId="Web-{3A06E787-37D9-4B88-BBD5-36D1DD6CF4AD}" dt="2023-01-31T19:00:46.900" v="31" actId="20577"/>
        <pc:sldMkLst>
          <pc:docMk/>
          <pc:sldMk cId="2398553880" sldId="262"/>
        </pc:sldMkLst>
        <pc:spChg chg="mod ord">
          <ac:chgData name="Mateusz Drapała" userId="S::mdrapala@spzyrzyn.pl::676c2756-ff66-4ed2-915f-262381526419" providerId="AD" clId="Web-{3A06E787-37D9-4B88-BBD5-36D1DD6CF4AD}" dt="2023-01-31T19:00:02.555" v="27" actId="20577"/>
          <ac:spMkLst>
            <pc:docMk/>
            <pc:sldMk cId="2398553880" sldId="262"/>
            <ac:spMk id="2" creationId="{C5680BF6-4249-0D93-17C3-DC6A4D473AE2}"/>
          </ac:spMkLst>
        </pc:spChg>
        <pc:spChg chg="mod ord">
          <ac:chgData name="Mateusz Drapała" userId="S::mdrapala@spzyrzyn.pl::676c2756-ff66-4ed2-915f-262381526419" providerId="AD" clId="Web-{3A06E787-37D9-4B88-BBD5-36D1DD6CF4AD}" dt="2023-01-31T19:00:46.900" v="31" actId="20577"/>
          <ac:spMkLst>
            <pc:docMk/>
            <pc:sldMk cId="2398553880" sldId="262"/>
            <ac:spMk id="3" creationId="{C6357DD6-65FF-E52A-F2C4-5ADACCE1F009}"/>
          </ac:spMkLst>
        </pc:spChg>
      </pc:sldChg>
      <pc:sldMasterChg chg="del delSldLayout">
        <pc:chgData name="Mateusz Drapała" userId="S::mdrapala@spzyrzyn.pl::676c2756-ff66-4ed2-915f-262381526419" providerId="AD" clId="Web-{3A06E787-37D9-4B88-BBD5-36D1DD6CF4AD}" dt="2023-01-31T18:55:21.108" v="5"/>
        <pc:sldMasterMkLst>
          <pc:docMk/>
          <pc:sldMasterMk cId="1291033404" sldId="2147483684"/>
        </pc:sldMasterMkLst>
        <pc:sldLayoutChg chg="del">
          <pc:chgData name="Mateusz Drapała" userId="S::mdrapala@spzyrzyn.pl::676c2756-ff66-4ed2-915f-262381526419" providerId="AD" clId="Web-{3A06E787-37D9-4B88-BBD5-36D1DD6CF4AD}" dt="2023-01-31T18:55:21.108" v="5"/>
          <pc:sldLayoutMkLst>
            <pc:docMk/>
            <pc:sldMasterMk cId="1291033404" sldId="2147483684"/>
            <pc:sldLayoutMk cId="3092953507" sldId="2147483685"/>
          </pc:sldLayoutMkLst>
        </pc:sldLayoutChg>
        <pc:sldLayoutChg chg="del">
          <pc:chgData name="Mateusz Drapała" userId="S::mdrapala@spzyrzyn.pl::676c2756-ff66-4ed2-915f-262381526419" providerId="AD" clId="Web-{3A06E787-37D9-4B88-BBD5-36D1DD6CF4AD}" dt="2023-01-31T18:55:21.108" v="5"/>
          <pc:sldLayoutMkLst>
            <pc:docMk/>
            <pc:sldMasterMk cId="1291033404" sldId="2147483684"/>
            <pc:sldLayoutMk cId="3796452258" sldId="2147483686"/>
          </pc:sldLayoutMkLst>
        </pc:sldLayoutChg>
        <pc:sldLayoutChg chg="del">
          <pc:chgData name="Mateusz Drapała" userId="S::mdrapala@spzyrzyn.pl::676c2756-ff66-4ed2-915f-262381526419" providerId="AD" clId="Web-{3A06E787-37D9-4B88-BBD5-36D1DD6CF4AD}" dt="2023-01-31T18:55:21.108" v="5"/>
          <pc:sldLayoutMkLst>
            <pc:docMk/>
            <pc:sldMasterMk cId="1291033404" sldId="2147483684"/>
            <pc:sldLayoutMk cId="3788554722" sldId="2147483687"/>
          </pc:sldLayoutMkLst>
        </pc:sldLayoutChg>
        <pc:sldLayoutChg chg="del">
          <pc:chgData name="Mateusz Drapała" userId="S::mdrapala@spzyrzyn.pl::676c2756-ff66-4ed2-915f-262381526419" providerId="AD" clId="Web-{3A06E787-37D9-4B88-BBD5-36D1DD6CF4AD}" dt="2023-01-31T18:55:21.108" v="5"/>
          <pc:sldLayoutMkLst>
            <pc:docMk/>
            <pc:sldMasterMk cId="1291033404" sldId="2147483684"/>
            <pc:sldLayoutMk cId="210430354" sldId="2147483688"/>
          </pc:sldLayoutMkLst>
        </pc:sldLayoutChg>
        <pc:sldLayoutChg chg="del">
          <pc:chgData name="Mateusz Drapała" userId="S::mdrapala@spzyrzyn.pl::676c2756-ff66-4ed2-915f-262381526419" providerId="AD" clId="Web-{3A06E787-37D9-4B88-BBD5-36D1DD6CF4AD}" dt="2023-01-31T18:55:21.108" v="5"/>
          <pc:sldLayoutMkLst>
            <pc:docMk/>
            <pc:sldMasterMk cId="1291033404" sldId="2147483684"/>
            <pc:sldLayoutMk cId="1485205099" sldId="2147483689"/>
          </pc:sldLayoutMkLst>
        </pc:sldLayoutChg>
        <pc:sldLayoutChg chg="del">
          <pc:chgData name="Mateusz Drapała" userId="S::mdrapala@spzyrzyn.pl::676c2756-ff66-4ed2-915f-262381526419" providerId="AD" clId="Web-{3A06E787-37D9-4B88-BBD5-36D1DD6CF4AD}" dt="2023-01-31T18:55:21.108" v="5"/>
          <pc:sldLayoutMkLst>
            <pc:docMk/>
            <pc:sldMasterMk cId="1291033404" sldId="2147483684"/>
            <pc:sldLayoutMk cId="4071613541" sldId="2147483690"/>
          </pc:sldLayoutMkLst>
        </pc:sldLayoutChg>
        <pc:sldLayoutChg chg="del">
          <pc:chgData name="Mateusz Drapała" userId="S::mdrapala@spzyrzyn.pl::676c2756-ff66-4ed2-915f-262381526419" providerId="AD" clId="Web-{3A06E787-37D9-4B88-BBD5-36D1DD6CF4AD}" dt="2023-01-31T18:55:21.108" v="5"/>
          <pc:sldLayoutMkLst>
            <pc:docMk/>
            <pc:sldMasterMk cId="1291033404" sldId="2147483684"/>
            <pc:sldLayoutMk cId="2719243228" sldId="2147483691"/>
          </pc:sldLayoutMkLst>
        </pc:sldLayoutChg>
        <pc:sldLayoutChg chg="del">
          <pc:chgData name="Mateusz Drapała" userId="S::mdrapala@spzyrzyn.pl::676c2756-ff66-4ed2-915f-262381526419" providerId="AD" clId="Web-{3A06E787-37D9-4B88-BBD5-36D1DD6CF4AD}" dt="2023-01-31T18:55:21.108" v="5"/>
          <pc:sldLayoutMkLst>
            <pc:docMk/>
            <pc:sldMasterMk cId="1291033404" sldId="2147483684"/>
            <pc:sldLayoutMk cId="2334240280" sldId="2147483692"/>
          </pc:sldLayoutMkLst>
        </pc:sldLayoutChg>
        <pc:sldLayoutChg chg="del">
          <pc:chgData name="Mateusz Drapała" userId="S::mdrapala@spzyrzyn.pl::676c2756-ff66-4ed2-915f-262381526419" providerId="AD" clId="Web-{3A06E787-37D9-4B88-BBD5-36D1DD6CF4AD}" dt="2023-01-31T18:55:21.108" v="5"/>
          <pc:sldLayoutMkLst>
            <pc:docMk/>
            <pc:sldMasterMk cId="1291033404" sldId="2147483684"/>
            <pc:sldLayoutMk cId="2502954266" sldId="2147483693"/>
          </pc:sldLayoutMkLst>
        </pc:sldLayoutChg>
        <pc:sldLayoutChg chg="del">
          <pc:chgData name="Mateusz Drapała" userId="S::mdrapala@spzyrzyn.pl::676c2756-ff66-4ed2-915f-262381526419" providerId="AD" clId="Web-{3A06E787-37D9-4B88-BBD5-36D1DD6CF4AD}" dt="2023-01-31T18:55:21.108" v="5"/>
          <pc:sldLayoutMkLst>
            <pc:docMk/>
            <pc:sldMasterMk cId="1291033404" sldId="2147483684"/>
            <pc:sldLayoutMk cId="3644526959" sldId="2147483694"/>
          </pc:sldLayoutMkLst>
        </pc:sldLayoutChg>
        <pc:sldLayoutChg chg="del">
          <pc:chgData name="Mateusz Drapała" userId="S::mdrapala@spzyrzyn.pl::676c2756-ff66-4ed2-915f-262381526419" providerId="AD" clId="Web-{3A06E787-37D9-4B88-BBD5-36D1DD6CF4AD}" dt="2023-01-31T18:55:21.108" v="5"/>
          <pc:sldLayoutMkLst>
            <pc:docMk/>
            <pc:sldMasterMk cId="1291033404" sldId="2147483684"/>
            <pc:sldLayoutMk cId="1254865796" sldId="2147483695"/>
          </pc:sldLayoutMkLst>
        </pc:sldLayoutChg>
      </pc:sldMasterChg>
      <pc:sldMasterChg chg="add addSldLayout modSldLayout">
        <pc:chgData name="Mateusz Drapała" userId="S::mdrapala@spzyrzyn.pl::676c2756-ff66-4ed2-915f-262381526419" providerId="AD" clId="Web-{3A06E787-37D9-4B88-BBD5-36D1DD6CF4AD}" dt="2023-01-31T18:55:21.108" v="5"/>
        <pc:sldMasterMkLst>
          <pc:docMk/>
          <pc:sldMasterMk cId="3042189821" sldId="2147483696"/>
        </pc:sldMasterMkLst>
        <pc:sldLayoutChg chg="add mod replId">
          <pc:chgData name="Mateusz Drapała" userId="S::mdrapala@spzyrzyn.pl::676c2756-ff66-4ed2-915f-262381526419" providerId="AD" clId="Web-{3A06E787-37D9-4B88-BBD5-36D1DD6CF4AD}" dt="2023-01-31T18:55:21.108" v="5"/>
          <pc:sldLayoutMkLst>
            <pc:docMk/>
            <pc:sldMasterMk cId="3042189821" sldId="2147483696"/>
            <pc:sldLayoutMk cId="3105555296" sldId="2147483697"/>
          </pc:sldLayoutMkLst>
        </pc:sldLayoutChg>
        <pc:sldLayoutChg chg="add mod replId">
          <pc:chgData name="Mateusz Drapała" userId="S::mdrapala@spzyrzyn.pl::676c2756-ff66-4ed2-915f-262381526419" providerId="AD" clId="Web-{3A06E787-37D9-4B88-BBD5-36D1DD6CF4AD}" dt="2023-01-31T18:55:21.108" v="5"/>
          <pc:sldLayoutMkLst>
            <pc:docMk/>
            <pc:sldMasterMk cId="3042189821" sldId="2147483696"/>
            <pc:sldLayoutMk cId="1853044799" sldId="2147483698"/>
          </pc:sldLayoutMkLst>
        </pc:sldLayoutChg>
        <pc:sldLayoutChg chg="add mod replId">
          <pc:chgData name="Mateusz Drapała" userId="S::mdrapala@spzyrzyn.pl::676c2756-ff66-4ed2-915f-262381526419" providerId="AD" clId="Web-{3A06E787-37D9-4B88-BBD5-36D1DD6CF4AD}" dt="2023-01-31T18:55:21.108" v="5"/>
          <pc:sldLayoutMkLst>
            <pc:docMk/>
            <pc:sldMasterMk cId="3042189821" sldId="2147483696"/>
            <pc:sldLayoutMk cId="2230319436" sldId="2147483699"/>
          </pc:sldLayoutMkLst>
        </pc:sldLayoutChg>
        <pc:sldLayoutChg chg="add mod replId">
          <pc:chgData name="Mateusz Drapała" userId="S::mdrapala@spzyrzyn.pl::676c2756-ff66-4ed2-915f-262381526419" providerId="AD" clId="Web-{3A06E787-37D9-4B88-BBD5-36D1DD6CF4AD}" dt="2023-01-31T18:55:21.108" v="5"/>
          <pc:sldLayoutMkLst>
            <pc:docMk/>
            <pc:sldMasterMk cId="3042189821" sldId="2147483696"/>
            <pc:sldLayoutMk cId="57150808" sldId="2147483700"/>
          </pc:sldLayoutMkLst>
        </pc:sldLayoutChg>
        <pc:sldLayoutChg chg="add mod replId">
          <pc:chgData name="Mateusz Drapała" userId="S::mdrapala@spzyrzyn.pl::676c2756-ff66-4ed2-915f-262381526419" providerId="AD" clId="Web-{3A06E787-37D9-4B88-BBD5-36D1DD6CF4AD}" dt="2023-01-31T18:55:21.108" v="5"/>
          <pc:sldLayoutMkLst>
            <pc:docMk/>
            <pc:sldMasterMk cId="3042189821" sldId="2147483696"/>
            <pc:sldLayoutMk cId="2684985033" sldId="2147483701"/>
          </pc:sldLayoutMkLst>
        </pc:sldLayoutChg>
        <pc:sldLayoutChg chg="add mod replId">
          <pc:chgData name="Mateusz Drapała" userId="S::mdrapala@spzyrzyn.pl::676c2756-ff66-4ed2-915f-262381526419" providerId="AD" clId="Web-{3A06E787-37D9-4B88-BBD5-36D1DD6CF4AD}" dt="2023-01-31T18:55:21.108" v="5"/>
          <pc:sldLayoutMkLst>
            <pc:docMk/>
            <pc:sldMasterMk cId="3042189821" sldId="2147483696"/>
            <pc:sldLayoutMk cId="2151807580" sldId="2147483702"/>
          </pc:sldLayoutMkLst>
        </pc:sldLayoutChg>
        <pc:sldLayoutChg chg="add mod replId">
          <pc:chgData name="Mateusz Drapała" userId="S::mdrapala@spzyrzyn.pl::676c2756-ff66-4ed2-915f-262381526419" providerId="AD" clId="Web-{3A06E787-37D9-4B88-BBD5-36D1DD6CF4AD}" dt="2023-01-31T18:55:21.108" v="5"/>
          <pc:sldLayoutMkLst>
            <pc:docMk/>
            <pc:sldMasterMk cId="3042189821" sldId="2147483696"/>
            <pc:sldLayoutMk cId="3929854820" sldId="2147483703"/>
          </pc:sldLayoutMkLst>
        </pc:sldLayoutChg>
        <pc:sldLayoutChg chg="add mod replId">
          <pc:chgData name="Mateusz Drapała" userId="S::mdrapala@spzyrzyn.pl::676c2756-ff66-4ed2-915f-262381526419" providerId="AD" clId="Web-{3A06E787-37D9-4B88-BBD5-36D1DD6CF4AD}" dt="2023-01-31T18:55:21.108" v="5"/>
          <pc:sldLayoutMkLst>
            <pc:docMk/>
            <pc:sldMasterMk cId="3042189821" sldId="2147483696"/>
            <pc:sldLayoutMk cId="2387192529" sldId="2147483704"/>
          </pc:sldLayoutMkLst>
        </pc:sldLayoutChg>
        <pc:sldLayoutChg chg="add mod replId">
          <pc:chgData name="Mateusz Drapała" userId="S::mdrapala@spzyrzyn.pl::676c2756-ff66-4ed2-915f-262381526419" providerId="AD" clId="Web-{3A06E787-37D9-4B88-BBD5-36D1DD6CF4AD}" dt="2023-01-31T18:55:21.108" v="5"/>
          <pc:sldLayoutMkLst>
            <pc:docMk/>
            <pc:sldMasterMk cId="3042189821" sldId="2147483696"/>
            <pc:sldLayoutMk cId="2286476962" sldId="2147483705"/>
          </pc:sldLayoutMkLst>
        </pc:sldLayoutChg>
        <pc:sldLayoutChg chg="add mod replId">
          <pc:chgData name="Mateusz Drapała" userId="S::mdrapala@spzyrzyn.pl::676c2756-ff66-4ed2-915f-262381526419" providerId="AD" clId="Web-{3A06E787-37D9-4B88-BBD5-36D1DD6CF4AD}" dt="2023-01-31T18:55:21.108" v="5"/>
          <pc:sldLayoutMkLst>
            <pc:docMk/>
            <pc:sldMasterMk cId="3042189821" sldId="2147483696"/>
            <pc:sldLayoutMk cId="2083472468" sldId="2147483706"/>
          </pc:sldLayoutMkLst>
        </pc:sldLayoutChg>
        <pc:sldLayoutChg chg="add mod replId">
          <pc:chgData name="Mateusz Drapała" userId="S::mdrapala@spzyrzyn.pl::676c2756-ff66-4ed2-915f-262381526419" providerId="AD" clId="Web-{3A06E787-37D9-4B88-BBD5-36D1DD6CF4AD}" dt="2023-01-31T18:55:21.108" v="5"/>
          <pc:sldLayoutMkLst>
            <pc:docMk/>
            <pc:sldMasterMk cId="3042189821" sldId="2147483696"/>
            <pc:sldLayoutMk cId="3161387727" sldId="214748370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a:extLst>
              <a:ext uri="{FF2B5EF4-FFF2-40B4-BE49-F238E27FC236}">
                <a16:creationId xmlns:a16="http://schemas.microsoft.com/office/drawing/2014/main" id="{2A76F12D-2985-47C3-A07C-9F03DD159D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l-PL"/>
          </a:p>
        </p:txBody>
      </p:sp>
      <p:sp>
        <p:nvSpPr>
          <p:cNvPr id="3" name="Data — symbol zastępczy 2">
            <a:extLst>
              <a:ext uri="{FF2B5EF4-FFF2-40B4-BE49-F238E27FC236}">
                <a16:creationId xmlns:a16="http://schemas.microsoft.com/office/drawing/2014/main" id="{24F83A19-1DC2-46DB-B3A1-ECF7C417E9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43E203E-7FFA-402B-946C-25B407C21157}" type="datetime1">
              <a:rPr lang="pl-PL" smtClean="0"/>
              <a:t>31.01.2023</a:t>
            </a:fld>
            <a:endParaRPr lang="pl-PL"/>
          </a:p>
        </p:txBody>
      </p:sp>
      <p:sp>
        <p:nvSpPr>
          <p:cNvPr id="4" name="Stopka — symbol zastępczy 3">
            <a:extLst>
              <a:ext uri="{FF2B5EF4-FFF2-40B4-BE49-F238E27FC236}">
                <a16:creationId xmlns:a16="http://schemas.microsoft.com/office/drawing/2014/main" id="{6A3D6289-F1C3-4041-A186-E428808BD1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l-PL"/>
          </a:p>
        </p:txBody>
      </p:sp>
      <p:sp>
        <p:nvSpPr>
          <p:cNvPr id="5" name="Numer slajdu — symbol zastępczy 4">
            <a:extLst>
              <a:ext uri="{FF2B5EF4-FFF2-40B4-BE49-F238E27FC236}">
                <a16:creationId xmlns:a16="http://schemas.microsoft.com/office/drawing/2014/main" id="{CE17ECA2-D3CC-4290-9914-977FED6D36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0D98A85-43CB-4CDC-8FF1-647F52B29F1B}" type="slidenum">
              <a:rPr lang="pl-PL" smtClean="0"/>
              <a:t>‹#›</a:t>
            </a:fld>
            <a:endParaRPr lang="pl-PL"/>
          </a:p>
        </p:txBody>
      </p:sp>
    </p:spTree>
    <p:extLst>
      <p:ext uri="{BB962C8B-B14F-4D97-AF65-F5344CB8AC3E}">
        <p14:creationId xmlns:p14="http://schemas.microsoft.com/office/powerpoint/2010/main" val="28210913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l-PL" noProof="0"/>
          </a:p>
        </p:txBody>
      </p:sp>
      <p:sp>
        <p:nvSpPr>
          <p:cNvPr id="3" name="Data — symbol zastępcz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232959D-7A09-438F-ABAD-4E044C846E9E}" type="datetime1">
              <a:rPr lang="pl-PL" noProof="0" smtClean="0"/>
              <a:t>31.01.2023</a:t>
            </a:fld>
            <a:endParaRPr lang="pl-PL" noProof="0"/>
          </a:p>
        </p:txBody>
      </p:sp>
      <p:sp>
        <p:nvSpPr>
          <p:cNvPr id="4" name="Obraz slajdu — symbol zastępcz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l-PL" noProof="0"/>
          </a:p>
        </p:txBody>
      </p:sp>
      <p:sp>
        <p:nvSpPr>
          <p:cNvPr id="5" name="Notatki — symbol zastępcz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l-PL" noProof="0" dirty="0"/>
              <a:t>Edytuj style wzorca tekstu</a:t>
            </a:r>
          </a:p>
          <a:p>
            <a:pPr lvl="1" rtl="0"/>
            <a:r>
              <a:rPr lang="pl-PL" noProof="0" dirty="0"/>
              <a:t>Drugi poziom</a:t>
            </a:r>
          </a:p>
          <a:p>
            <a:pPr lvl="2" rtl="0"/>
            <a:r>
              <a:rPr lang="pl-PL" noProof="0" dirty="0"/>
              <a:t>Trzeci poziom</a:t>
            </a:r>
          </a:p>
          <a:p>
            <a:pPr lvl="3" rtl="0"/>
            <a:r>
              <a:rPr lang="pl-PL" noProof="0" dirty="0"/>
              <a:t>Czwarty poziom</a:t>
            </a:r>
          </a:p>
          <a:p>
            <a:pPr lvl="4" rtl="0"/>
            <a:r>
              <a:rPr lang="pl-PL" noProof="0" dirty="0"/>
              <a:t>Piąty poziom</a:t>
            </a:r>
          </a:p>
        </p:txBody>
      </p:sp>
      <p:sp>
        <p:nvSpPr>
          <p:cNvPr id="6" name="Stopka — symbol zastępcz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l-PL" noProof="0"/>
          </a:p>
        </p:txBody>
      </p:sp>
      <p:sp>
        <p:nvSpPr>
          <p:cNvPr id="7" name="Numer slajdu — symbol zastępcz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F3B4569-3B6E-468D-B981-DA515F47BCE4}" type="slidenum">
              <a:rPr lang="pl-PL" noProof="0" smtClean="0"/>
              <a:t>‹#›</a:t>
            </a:fld>
            <a:endParaRPr lang="pl-PL" noProof="0"/>
          </a:p>
        </p:txBody>
      </p:sp>
    </p:spTree>
    <p:extLst>
      <p:ext uri="{BB962C8B-B14F-4D97-AF65-F5344CB8AC3E}">
        <p14:creationId xmlns:p14="http://schemas.microsoft.com/office/powerpoint/2010/main" val="23382088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raz slajdu — symbol zastępczy 1"/>
          <p:cNvSpPr>
            <a:spLocks noGrp="1" noRot="1" noChangeAspect="1"/>
          </p:cNvSpPr>
          <p:nvPr>
            <p:ph type="sldImg"/>
          </p:nvPr>
        </p:nvSpPr>
        <p:spPr/>
      </p:sp>
      <p:sp>
        <p:nvSpPr>
          <p:cNvPr id="3" name="Notatki — symbol zastępczy 2"/>
          <p:cNvSpPr>
            <a:spLocks noGrp="1"/>
          </p:cNvSpPr>
          <p:nvPr>
            <p:ph type="body" idx="1"/>
          </p:nvPr>
        </p:nvSpPr>
        <p:spPr/>
        <p:txBody>
          <a:bodyPr rtlCol="0"/>
          <a:lstStyle/>
          <a:p>
            <a:pPr rtl="0"/>
            <a:endParaRPr lang="pl-PL"/>
          </a:p>
        </p:txBody>
      </p:sp>
      <p:sp>
        <p:nvSpPr>
          <p:cNvPr id="4" name="Numer slajdu — symbol zastępczy 3"/>
          <p:cNvSpPr>
            <a:spLocks noGrp="1"/>
          </p:cNvSpPr>
          <p:nvPr>
            <p:ph type="sldNum" sz="quarter" idx="5"/>
          </p:nvPr>
        </p:nvSpPr>
        <p:spPr/>
        <p:txBody>
          <a:bodyPr rtlCol="0"/>
          <a:lstStyle/>
          <a:p>
            <a:pPr rtl="0"/>
            <a:fld id="{CF3B4569-3B6E-468D-B981-DA515F47BCE4}" type="slidenum">
              <a:rPr lang="pl-PL" smtClean="0"/>
              <a:t>1</a:t>
            </a:fld>
            <a:endParaRPr lang="pl-PL"/>
          </a:p>
        </p:txBody>
      </p:sp>
    </p:spTree>
    <p:extLst>
      <p:ext uri="{BB962C8B-B14F-4D97-AF65-F5344CB8AC3E}">
        <p14:creationId xmlns:p14="http://schemas.microsoft.com/office/powerpoint/2010/main" val="3406569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dirty="0"/>
              <a:t>Click to edit Master title style</a:t>
            </a:r>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AB3A824-1A51-4B26-AD58-A6D8E14F6C04}" type="datetimeFigureOut">
              <a:rPr lang="en-US" dirty="0"/>
              <a:t>1/31/2023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10555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857E33E-8B18-4087-B112-809917729534}" type="datetimeFigureOut">
              <a:rPr lang="en-US" dirty="0"/>
              <a:t>1/31/2023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83472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dirty="0"/>
              <a:t>Click to edit Master title style</a:t>
            </a:r>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3FFE419-2371-464F-8239-3959401C3561}" type="datetimeFigureOut">
              <a:rPr lang="en-US" dirty="0"/>
              <a:t>1/31/2023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61387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7D162C4-EDD9-4389-A98B-B87ECEA2A816}" type="datetimeFigureOut">
              <a:rPr lang="en-US" dirty="0"/>
              <a:t>1/31/2023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853044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dirty="0"/>
              <a:t>Click to edit Master title style</a:t>
            </a:r>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1/31/2023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3031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dirty="0"/>
              <a:t>Click to edit Master title style</a:t>
            </a:r>
          </a:p>
        </p:txBody>
      </p:sp>
      <p:sp>
        <p:nvSpPr>
          <p:cNvPr id="3" name="Content Placeholder 2"/>
          <p:cNvSpPr>
            <a:spLocks noGrp="1"/>
          </p:cNvSpPr>
          <p:nvPr>
            <p:ph sz="half" idx="1"/>
          </p:nvPr>
        </p:nvSpPr>
        <p:spPr>
          <a:xfrm>
            <a:off x="2605374" y="2052116"/>
            <a:ext cx="3891960" cy="399782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66636" y="2052114"/>
            <a:ext cx="3894222" cy="399782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A954B2F-12DE-47F5-8894-472B206D2E1E}" type="datetimeFigureOut">
              <a:rPr lang="en-US" dirty="0"/>
              <a:t>1/31/2023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57150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dirty="0"/>
              <a:t>Click to edit Master title style</a:t>
            </a:r>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3F30E46F-7819-4ACF-B48B-48222C2ACC88}" type="datetimeFigureOut">
              <a:rPr lang="en-US" dirty="0"/>
              <a:t>1/31/2023</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84985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dirty="0"/>
              <a:t>1/31/2023</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151807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1/31/2023</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29854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dirty="0"/>
              <a:t>Click to edit Master title style</a:t>
            </a:r>
          </a:p>
        </p:txBody>
      </p:sp>
      <p:sp>
        <p:nvSpPr>
          <p:cNvPr id="3" name="Content Placeholder 2"/>
          <p:cNvSpPr>
            <a:spLocks noGrp="1"/>
          </p:cNvSpPr>
          <p:nvPr>
            <p:ph idx="1"/>
          </p:nvPr>
        </p:nvSpPr>
        <p:spPr>
          <a:xfrm>
            <a:off x="5120154" y="805818"/>
            <a:ext cx="5446278" cy="5244126"/>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1/31/2023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87192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dirty="0"/>
              <a:t>Click to edit Master title style</a:t>
            </a:r>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1/31/2023</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86476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a:p>
            <a:pPr lvl="4"/>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1/31/2023</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42189821"/>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752FD7-76EF-4EBF-8807-5A08A9C8EA09}"/>
              </a:ext>
            </a:extLst>
          </p:cNvPr>
          <p:cNvSpPr>
            <a:spLocks noGrp="1"/>
          </p:cNvSpPr>
          <p:nvPr>
            <p:ph type="ctrTitle"/>
          </p:nvPr>
        </p:nvSpPr>
        <p:spPr/>
        <p:txBody>
          <a:bodyPr rtlCol="0"/>
          <a:lstStyle/>
          <a:p>
            <a:r>
              <a:rPr lang="en-US" dirty="0">
                <a:cs typeface="Calibri Light"/>
              </a:rPr>
              <a:t>Soil Pollution</a:t>
            </a:r>
            <a:endParaRPr lang="en-US" dirty="0">
              <a:cs typeface="Arial"/>
            </a:endParaRPr>
          </a:p>
        </p:txBody>
      </p:sp>
      <p:sp>
        <p:nvSpPr>
          <p:cNvPr id="3" name="Podtytuł 2">
            <a:extLst>
              <a:ext uri="{FF2B5EF4-FFF2-40B4-BE49-F238E27FC236}">
                <a16:creationId xmlns:a16="http://schemas.microsoft.com/office/drawing/2014/main" id="{F4C8D8C1-1062-49B2-BB56-D9F8E5DA6EB6}"/>
              </a:ext>
            </a:extLst>
          </p:cNvPr>
          <p:cNvSpPr>
            <a:spLocks noGrp="1"/>
          </p:cNvSpPr>
          <p:nvPr>
            <p:ph type="subTitle" idx="1"/>
          </p:nvPr>
        </p:nvSpPr>
        <p:spPr/>
        <p:txBody>
          <a:bodyPr rtlCol="0"/>
          <a:lstStyle/>
          <a:p>
            <a:pPr rtl="0"/>
            <a:endParaRPr lang="pl-P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2868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43BBAF34-367D-4E18-A62E-4602BD908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trawa, niebo, zewnętrzne, pole&#10;&#10;Opis wygenerowany automatycznie">
            <a:extLst>
              <a:ext uri="{FF2B5EF4-FFF2-40B4-BE49-F238E27FC236}">
                <a16:creationId xmlns:a16="http://schemas.microsoft.com/office/drawing/2014/main" id="{A324FD47-1EA8-E5B6-F10A-E1043E89D290}"/>
              </a:ext>
            </a:extLst>
          </p:cNvPr>
          <p:cNvPicPr>
            <a:picLocks noChangeAspect="1"/>
          </p:cNvPicPr>
          <p:nvPr/>
        </p:nvPicPr>
        <p:blipFill rotWithShape="1">
          <a:blip r:embed="rId3"/>
          <a:srcRect t="9091" r="23234" b="-1"/>
          <a:stretch/>
        </p:blipFill>
        <p:spPr>
          <a:xfrm>
            <a:off x="20" y="227"/>
            <a:ext cx="12191675" cy="6858000"/>
          </a:xfrm>
          <a:prstGeom prst="rect">
            <a:avLst/>
          </a:prstGeom>
        </p:spPr>
      </p:pic>
      <p:pic>
        <p:nvPicPr>
          <p:cNvPr id="24" name="Picture 10">
            <a:extLst>
              <a:ext uri="{FF2B5EF4-FFF2-40B4-BE49-F238E27FC236}">
                <a16:creationId xmlns:a16="http://schemas.microsoft.com/office/drawing/2014/main" id="{D445918B-6272-4727-A3FA-F23651AECAE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5" name="Picture 12">
            <a:extLst>
              <a:ext uri="{FF2B5EF4-FFF2-40B4-BE49-F238E27FC236}">
                <a16:creationId xmlns:a16="http://schemas.microsoft.com/office/drawing/2014/main" id="{A9A96FF2-ACD7-48C4-BCE1-FC7F421086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6" name="Rectangle 14">
            <a:extLst>
              <a:ext uri="{FF2B5EF4-FFF2-40B4-BE49-F238E27FC236}">
                <a16:creationId xmlns:a16="http://schemas.microsoft.com/office/drawing/2014/main" id="{99A4CF08-858A-49E4-B707-4E7585D1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6">
            <a:extLst>
              <a:ext uri="{FF2B5EF4-FFF2-40B4-BE49-F238E27FC236}">
                <a16:creationId xmlns:a16="http://schemas.microsoft.com/office/drawing/2014/main" id="{56938E62-910D-4D69-AA09-567AAAC37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8">
            <a:extLst>
              <a:ext uri="{FF2B5EF4-FFF2-40B4-BE49-F238E27FC236}">
                <a16:creationId xmlns:a16="http://schemas.microsoft.com/office/drawing/2014/main" id="{A74E54C6-D084-4BC8-B3F9-8B9EC22A6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589207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FAB1B0C0-BAC0-5BA8-B936-86D25D0DE011}"/>
              </a:ext>
            </a:extLst>
          </p:cNvPr>
          <p:cNvSpPr>
            <a:spLocks noGrp="1"/>
          </p:cNvSpPr>
          <p:nvPr>
            <p:ph type="title"/>
          </p:nvPr>
        </p:nvSpPr>
        <p:spPr>
          <a:xfrm>
            <a:off x="1974738" y="808056"/>
            <a:ext cx="4119672" cy="1077229"/>
          </a:xfrm>
        </p:spPr>
        <p:txBody>
          <a:bodyPr vert="horz" lIns="91440" tIns="45720" rIns="91440" bIns="45720" rtlCol="0">
            <a:normAutofit/>
          </a:bodyPr>
          <a:lstStyle/>
          <a:p>
            <a:pPr algn="l">
              <a:spcBef>
                <a:spcPts val="0"/>
              </a:spcBef>
            </a:pPr>
            <a:r>
              <a:rPr lang="en-US" dirty="0">
                <a:cs typeface="Arial"/>
              </a:rPr>
              <a:t>Soil pollution by pesticides</a:t>
            </a:r>
            <a:endParaRPr lang="en-US">
              <a:cs typeface="Arial"/>
            </a:endParaRPr>
          </a:p>
        </p:txBody>
      </p:sp>
      <p:sp>
        <p:nvSpPr>
          <p:cNvPr id="3" name="Symbol zastępczy zawartości 2">
            <a:extLst>
              <a:ext uri="{FF2B5EF4-FFF2-40B4-BE49-F238E27FC236}">
                <a16:creationId xmlns:a16="http://schemas.microsoft.com/office/drawing/2014/main" id="{E83D5E78-C6C2-2671-B054-6FA960DDC13B}"/>
              </a:ext>
            </a:extLst>
          </p:cNvPr>
          <p:cNvSpPr>
            <a:spLocks noGrp="1"/>
          </p:cNvSpPr>
          <p:nvPr>
            <p:ph idx="1"/>
          </p:nvPr>
        </p:nvSpPr>
        <p:spPr>
          <a:xfrm>
            <a:off x="1974739" y="2052116"/>
            <a:ext cx="4119672" cy="3997828"/>
          </a:xfrm>
        </p:spPr>
        <p:txBody>
          <a:bodyPr>
            <a:normAutofit/>
          </a:bodyPr>
          <a:lstStyle/>
          <a:p>
            <a:pPr marL="285750" indent="-285750">
              <a:buFont typeface="Wingdings"/>
              <a:buChar char="§"/>
            </a:pPr>
            <a:r>
              <a:rPr lang="en-US" sz="1800" dirty="0">
                <a:latin typeface="Calibri"/>
                <a:ea typeface="+mn-lt"/>
                <a:cs typeface="+mn-lt"/>
              </a:rPr>
              <a:t>Pesticides are chemicals (or chemical mixes) that are used to kill or prevent pests from reproducing. Due to their exceptional durability, toxicity and high biological activity, pesticides are a serious threat to the natural environment.</a:t>
            </a:r>
            <a:endParaRPr lang="en-US" sz="1800" dirty="0">
              <a:latin typeface="Calibri"/>
              <a:cs typeface="Calibri"/>
            </a:endParaRPr>
          </a:p>
          <a:p>
            <a:pPr marL="6350" indent="0">
              <a:buNone/>
            </a:pPr>
            <a:r>
              <a:rPr lang="en-US" sz="1800" dirty="0">
                <a:latin typeface="Calibri"/>
                <a:cs typeface="Arial"/>
              </a:rPr>
              <a:t>This type of soil pollution is common in the region we live in.</a:t>
            </a:r>
          </a:p>
          <a:p>
            <a:pPr marL="344170" indent="-337820"/>
            <a:endParaRPr lang="en-US" sz="1800">
              <a:cs typeface="Arial"/>
            </a:endParaRPr>
          </a:p>
          <a:p>
            <a:pPr marL="344170" indent="-337820"/>
            <a:endParaRPr lang="pl-PL" sz="1800">
              <a:cs typeface="Arial"/>
            </a:endParaRPr>
          </a:p>
        </p:txBody>
      </p:sp>
      <p:sp>
        <p:nvSpPr>
          <p:cNvPr id="29" name="Rectangle 20">
            <a:extLst>
              <a:ext uri="{FF2B5EF4-FFF2-40B4-BE49-F238E27FC236}">
                <a16:creationId xmlns:a16="http://schemas.microsoft.com/office/drawing/2014/main" id="{777713DB-A0B1-4507-9991-B6DCAE436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9610"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933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4" name="Rectangle 9">
            <a:extLst>
              <a:ext uri="{FF2B5EF4-FFF2-40B4-BE49-F238E27FC236}">
                <a16:creationId xmlns:a16="http://schemas.microsoft.com/office/drawing/2014/main" id="{3FAD17B9-9E6C-4DD1-9728-97B5E5FCCA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11">
            <a:extLst>
              <a:ext uri="{FF2B5EF4-FFF2-40B4-BE49-F238E27FC236}">
                <a16:creationId xmlns:a16="http://schemas.microsoft.com/office/drawing/2014/main" id="{D7AC3F90-A588-42FF-B41D-062A8D91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podłoże, roślina, licznik, plastikowy&#10;&#10;Opis wygenerowany automatycznie">
            <a:extLst>
              <a:ext uri="{FF2B5EF4-FFF2-40B4-BE49-F238E27FC236}">
                <a16:creationId xmlns:a16="http://schemas.microsoft.com/office/drawing/2014/main" id="{AE535802-B933-A3A3-47D9-BAE3F11B70FE}"/>
              </a:ext>
            </a:extLst>
          </p:cNvPr>
          <p:cNvPicPr>
            <a:picLocks noChangeAspect="1"/>
          </p:cNvPicPr>
          <p:nvPr/>
        </p:nvPicPr>
        <p:blipFill rotWithShape="1">
          <a:blip r:embed="rId2">
            <a:duotone>
              <a:schemeClr val="bg2">
                <a:shade val="45000"/>
                <a:satMod val="135000"/>
              </a:schemeClr>
              <a:prstClr val="white"/>
            </a:duotone>
            <a:alphaModFix amt="25000"/>
          </a:blip>
          <a:srcRect r="3"/>
          <a:stretch/>
        </p:blipFill>
        <p:spPr>
          <a:xfrm>
            <a:off x="153" y="10"/>
            <a:ext cx="12191695" cy="6857990"/>
          </a:xfrm>
          <a:prstGeom prst="rect">
            <a:avLst/>
          </a:prstGeom>
        </p:spPr>
      </p:pic>
      <p:pic>
        <p:nvPicPr>
          <p:cNvPr id="46" name="Picture 13">
            <a:extLst>
              <a:ext uri="{FF2B5EF4-FFF2-40B4-BE49-F238E27FC236}">
                <a16:creationId xmlns:a16="http://schemas.microsoft.com/office/drawing/2014/main" id="{015AB904-4FB7-4A0D-B43E-03ACF05E14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2" name="Tytuł 1">
            <a:extLst>
              <a:ext uri="{FF2B5EF4-FFF2-40B4-BE49-F238E27FC236}">
                <a16:creationId xmlns:a16="http://schemas.microsoft.com/office/drawing/2014/main" id="{EACD91D0-DB7A-A984-9458-59C902801FD0}"/>
              </a:ext>
            </a:extLst>
          </p:cNvPr>
          <p:cNvSpPr>
            <a:spLocks noGrp="1"/>
          </p:cNvSpPr>
          <p:nvPr>
            <p:ph type="title"/>
          </p:nvPr>
        </p:nvSpPr>
        <p:spPr>
          <a:xfrm>
            <a:off x="2611808" y="808056"/>
            <a:ext cx="7958331" cy="1077229"/>
          </a:xfrm>
        </p:spPr>
        <p:txBody>
          <a:bodyPr vert="horz" lIns="91440" tIns="45720" rIns="91440" bIns="45720" rtlCol="0">
            <a:normAutofit/>
          </a:bodyPr>
          <a:lstStyle/>
          <a:p>
            <a:pPr algn="l"/>
            <a:r>
              <a:rPr lang="en-US" dirty="0">
                <a:cs typeface="Calibri Light"/>
              </a:rPr>
              <a:t>Consequences </a:t>
            </a:r>
            <a:endParaRPr lang="en-US">
              <a:cs typeface="Calibri Light"/>
            </a:endParaRPr>
          </a:p>
        </p:txBody>
      </p:sp>
      <p:sp>
        <p:nvSpPr>
          <p:cNvPr id="47" name="Rectangle 15">
            <a:extLst>
              <a:ext uri="{FF2B5EF4-FFF2-40B4-BE49-F238E27FC236}">
                <a16:creationId xmlns:a16="http://schemas.microsoft.com/office/drawing/2014/main" id="{E1AADF25-43E9-4DE0-AD82-4F6052319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17">
            <a:extLst>
              <a:ext uri="{FF2B5EF4-FFF2-40B4-BE49-F238E27FC236}">
                <a16:creationId xmlns:a16="http://schemas.microsoft.com/office/drawing/2014/main" id="{CBC2D515-EF3C-4E4E-8BC1-192B21E92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FEA5DF10-A4F2-FA10-07ED-377CC1179D60}"/>
              </a:ext>
            </a:extLst>
          </p:cNvPr>
          <p:cNvSpPr>
            <a:spLocks noGrp="1"/>
          </p:cNvSpPr>
          <p:nvPr>
            <p:ph idx="1"/>
          </p:nvPr>
        </p:nvSpPr>
        <p:spPr>
          <a:xfrm>
            <a:off x="2610579" y="2052116"/>
            <a:ext cx="7959560" cy="3997828"/>
          </a:xfrm>
        </p:spPr>
        <p:txBody>
          <a:bodyPr vert="horz" lIns="91440" tIns="45720" rIns="91440" bIns="45720" rtlCol="0">
            <a:normAutofit/>
          </a:bodyPr>
          <a:lstStyle/>
          <a:p>
            <a:pPr marL="0" indent="0">
              <a:buNone/>
            </a:pPr>
            <a:endParaRPr lang="pl-PL">
              <a:latin typeface="Times New Roman"/>
              <a:cs typeface="Times New Roman"/>
            </a:endParaRPr>
          </a:p>
          <a:p>
            <a:pPr marL="344170" indent="-337820"/>
            <a:r>
              <a:rPr lang="en-US" dirty="0">
                <a:latin typeface="Arial"/>
                <a:cs typeface="Times New Roman"/>
              </a:rPr>
              <a:t>Soil pollution affects food security by reducing crop fields and quality. Safe and good quality food can only be produced if our soils are healthy. Without healthy soils, we won’t be able to end the world hunger</a:t>
            </a:r>
          </a:p>
          <a:p>
            <a:pPr marL="344170" indent="-337820"/>
            <a:r>
              <a:rPr lang="en-US" dirty="0">
                <a:latin typeface="Arial"/>
                <a:cs typeface="Times New Roman"/>
              </a:rPr>
              <a:t>Pollution of soil also damages our health Soil pollutants enter our body through the food chain, causing illnesses to appear.</a:t>
            </a:r>
          </a:p>
          <a:p>
            <a:pPr marL="344170" indent="-337820"/>
            <a:r>
              <a:rPr lang="en-US" dirty="0">
                <a:latin typeface="Arial"/>
                <a:cs typeface="Times New Roman"/>
              </a:rPr>
              <a:t>Soil degradation affects the quality of air and water, particularly in developing countries.</a:t>
            </a:r>
          </a:p>
          <a:p>
            <a:pPr marL="344170" indent="-337820"/>
            <a:endParaRPr lang="pl-PL">
              <a:latin typeface="Calibri"/>
              <a:cs typeface="Times New Roman"/>
            </a:endParaRPr>
          </a:p>
        </p:txBody>
      </p:sp>
    </p:spTree>
    <p:extLst>
      <p:ext uri="{BB962C8B-B14F-4D97-AF65-F5344CB8AC3E}">
        <p14:creationId xmlns:p14="http://schemas.microsoft.com/office/powerpoint/2010/main" val="3281552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55C5824-2BDA-4A02-BED9-0338C8016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EAFDFF8-7773-4351-A8F0-4FEB9CE8F8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C4592FE6-399E-4FA6-9473-D4255C6263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EB9F5F8F-9BE2-44D1-8635-552AE7553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48F896-2D9E-456B-B79E-06687B8C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9478E1E-6AA0-46B8-9422-9A978C057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0F71F9D-A9AE-C981-5D71-72709F790E19}"/>
              </a:ext>
            </a:extLst>
          </p:cNvPr>
          <p:cNvSpPr>
            <a:spLocks noGrp="1"/>
          </p:cNvSpPr>
          <p:nvPr>
            <p:ph type="title"/>
          </p:nvPr>
        </p:nvSpPr>
        <p:spPr>
          <a:xfrm>
            <a:off x="6404351" y="808056"/>
            <a:ext cx="4168377" cy="1077229"/>
          </a:xfrm>
        </p:spPr>
        <p:txBody>
          <a:bodyPr vert="horz" lIns="91440" tIns="45720" rIns="91440" bIns="45720" rtlCol="0">
            <a:normAutofit/>
          </a:bodyPr>
          <a:lstStyle/>
          <a:p>
            <a:pPr algn="l"/>
            <a:r>
              <a:rPr lang="en-US" dirty="0">
                <a:cs typeface="Arial" panose="020B0604020202020204"/>
              </a:rPr>
              <a:t>Prevention</a:t>
            </a:r>
            <a:endParaRPr lang="en-US">
              <a:cs typeface="Arial" panose="020B0604020202020204"/>
            </a:endParaRPr>
          </a:p>
        </p:txBody>
      </p:sp>
      <p:pic>
        <p:nvPicPr>
          <p:cNvPr id="4" name="Obraz 4">
            <a:extLst>
              <a:ext uri="{FF2B5EF4-FFF2-40B4-BE49-F238E27FC236}">
                <a16:creationId xmlns:a16="http://schemas.microsoft.com/office/drawing/2014/main" id="{BDE8DF85-A8DA-8920-004B-D83BF28B8937}"/>
              </a:ext>
            </a:extLst>
          </p:cNvPr>
          <p:cNvPicPr>
            <a:picLocks noChangeAspect="1"/>
          </p:cNvPicPr>
          <p:nvPr/>
        </p:nvPicPr>
        <p:blipFill>
          <a:blip r:embed="rId5"/>
          <a:stretch>
            <a:fillRect/>
          </a:stretch>
        </p:blipFill>
        <p:spPr>
          <a:xfrm>
            <a:off x="2622544" y="644472"/>
            <a:ext cx="1854551" cy="2621275"/>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5" name="Obraz 5" descr="Obraz zawierający trawa, drzewo, zewnętrzne, roślina&#10;&#10;Opis wygenerowany automatycznie">
            <a:extLst>
              <a:ext uri="{FF2B5EF4-FFF2-40B4-BE49-F238E27FC236}">
                <a16:creationId xmlns:a16="http://schemas.microsoft.com/office/drawing/2014/main" id="{EDA452DF-2009-E656-5AA5-77D8C9BDF186}"/>
              </a:ext>
            </a:extLst>
          </p:cNvPr>
          <p:cNvPicPr>
            <a:picLocks noChangeAspect="1"/>
          </p:cNvPicPr>
          <p:nvPr/>
        </p:nvPicPr>
        <p:blipFill>
          <a:blip r:embed="rId6"/>
          <a:stretch>
            <a:fillRect/>
          </a:stretch>
        </p:blipFill>
        <p:spPr>
          <a:xfrm>
            <a:off x="1659297" y="3638911"/>
            <a:ext cx="3781046" cy="252384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3" name="Symbol zastępczy zawartości 2">
            <a:extLst>
              <a:ext uri="{FF2B5EF4-FFF2-40B4-BE49-F238E27FC236}">
                <a16:creationId xmlns:a16="http://schemas.microsoft.com/office/drawing/2014/main" id="{ED9B07DA-A255-B969-B65A-995635D897FE}"/>
              </a:ext>
            </a:extLst>
          </p:cNvPr>
          <p:cNvSpPr>
            <a:spLocks noGrp="1"/>
          </p:cNvSpPr>
          <p:nvPr>
            <p:ph idx="1"/>
          </p:nvPr>
        </p:nvSpPr>
        <p:spPr>
          <a:xfrm>
            <a:off x="6404351" y="2052116"/>
            <a:ext cx="4168378" cy="3997828"/>
          </a:xfrm>
        </p:spPr>
        <p:txBody>
          <a:bodyPr vert="horz" lIns="91440" tIns="45720" rIns="91440" bIns="45720" rtlCol="0">
            <a:normAutofit/>
          </a:bodyPr>
          <a:lstStyle/>
          <a:p>
            <a:pPr marL="6350" indent="0">
              <a:lnSpc>
                <a:spcPct val="110000"/>
              </a:lnSpc>
              <a:buNone/>
            </a:pPr>
            <a:r>
              <a:rPr lang="en-US" dirty="0">
                <a:ea typeface="+mn-lt"/>
                <a:cs typeface="+mn-lt"/>
              </a:rPr>
              <a:t>To prevent soil pollution:</a:t>
            </a:r>
            <a:endParaRPr lang="pl-PL"/>
          </a:p>
          <a:p>
            <a:pPr marL="349250" indent="-342900">
              <a:lnSpc>
                <a:spcPct val="110000"/>
              </a:lnSpc>
            </a:pPr>
            <a:r>
              <a:rPr lang="en-US" dirty="0">
                <a:ea typeface="+mn-lt"/>
                <a:cs typeface="+mn-lt"/>
              </a:rPr>
              <a:t>Don't litter, pick up garbage</a:t>
            </a:r>
          </a:p>
          <a:p>
            <a:pPr marL="344170" indent="-337820">
              <a:lnSpc>
                <a:spcPct val="110000"/>
              </a:lnSpc>
            </a:pPr>
            <a:r>
              <a:rPr lang="en-US" dirty="0">
                <a:ea typeface="+mn-lt"/>
                <a:cs typeface="+mn-lt"/>
              </a:rPr>
              <a:t>Correctly dispose wastes, recycle trash</a:t>
            </a:r>
            <a:endParaRPr lang="pl-PL">
              <a:cs typeface="Arial" panose="020B0604020202020204"/>
            </a:endParaRPr>
          </a:p>
          <a:p>
            <a:pPr marL="344170" indent="-337820">
              <a:lnSpc>
                <a:spcPct val="110000"/>
              </a:lnSpc>
            </a:pPr>
            <a:r>
              <a:rPr lang="en-US" dirty="0">
                <a:cs typeface="Arial" panose="020B0604020202020204"/>
              </a:rPr>
              <a:t>Use organic fertilizers, not pesticides</a:t>
            </a:r>
            <a:endParaRPr lang="en-US">
              <a:cs typeface="Arial" panose="020B0604020202020204"/>
            </a:endParaRPr>
          </a:p>
          <a:p>
            <a:pPr marL="6350" indent="0">
              <a:lnSpc>
                <a:spcPct val="110000"/>
              </a:lnSpc>
              <a:buNone/>
            </a:pPr>
            <a:r>
              <a:rPr lang="en-US" dirty="0">
                <a:cs typeface="Arial" panose="020B0604020202020204"/>
              </a:rPr>
              <a:t>Other eco-friendly activities, such as avoid plastic usage, or composting organic food, will also help preventing soil pollution.</a:t>
            </a:r>
            <a:endParaRPr lang="en-US">
              <a:cs typeface="Arial" panose="020B0604020202020204"/>
            </a:endParaRPr>
          </a:p>
        </p:txBody>
      </p:sp>
      <p:sp>
        <p:nvSpPr>
          <p:cNvPr id="22" name="Rectangle 21">
            <a:extLst>
              <a:ext uri="{FF2B5EF4-FFF2-40B4-BE49-F238E27FC236}">
                <a16:creationId xmlns:a16="http://schemas.microsoft.com/office/drawing/2014/main" id="{F41C1373-9651-4596-9D53-A49C36108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050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49A0C8-4DD4-4ABB-A614-2328477652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9" name="Picture 8">
            <a:extLst>
              <a:ext uri="{FF2B5EF4-FFF2-40B4-BE49-F238E27FC236}">
                <a16:creationId xmlns:a16="http://schemas.microsoft.com/office/drawing/2014/main" id="{0F6A325A-2919-4123-9174-54EABC5A03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1" name="Rectangle 10">
            <a:extLst>
              <a:ext uri="{FF2B5EF4-FFF2-40B4-BE49-F238E27FC236}">
                <a16:creationId xmlns:a16="http://schemas.microsoft.com/office/drawing/2014/main" id="{80E82CC2-31B4-4592-9C30-6A975D5DE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198CE383-5E7E-4B66-B52A-B492AE0F10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D185A96-18D7-4084-8117-F60559EB2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EA34A425-32DC-4467-9A4A-9176EC369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a:extLst>
              <a:ext uri="{FF2B5EF4-FFF2-40B4-BE49-F238E27FC236}">
                <a16:creationId xmlns:a16="http://schemas.microsoft.com/office/drawing/2014/main" id="{1BF53389-3CCE-4DFA-9F44-1093CA4DBEA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1" name="Rectangle 20">
            <a:extLst>
              <a:ext uri="{FF2B5EF4-FFF2-40B4-BE49-F238E27FC236}">
                <a16:creationId xmlns:a16="http://schemas.microsoft.com/office/drawing/2014/main" id="{441B7737-E3D8-47F4-8B54-7529C7A83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B8A17B2-9670-43B8-BE40-4682F8D29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gradFill flip="none" rotWithShape="1">
            <a:gsLst>
              <a:gs pos="100000">
                <a:schemeClr val="tx2">
                  <a:lumMod val="25000"/>
                  <a:alpha val="10000"/>
                </a:schemeClr>
              </a:gs>
              <a:gs pos="0">
                <a:schemeClr val="bg2">
                  <a:lumMod val="75000"/>
                  <a:lumOff val="25000"/>
                  <a:alpha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A60B230-846B-4625-A8CA-D35FEBA73A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pic>
        <p:nvPicPr>
          <p:cNvPr id="27" name="Picture 26">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9" name="Rectangle 28">
            <a:extLst>
              <a:ext uri="{FF2B5EF4-FFF2-40B4-BE49-F238E27FC236}">
                <a16:creationId xmlns:a16="http://schemas.microsoft.com/office/drawing/2014/main" id="{AC1E939A-6A69-42AE-8471-3AD3A74AD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542" y="0"/>
            <a:ext cx="11236326" cy="6858000"/>
          </a:xfrm>
          <a:prstGeom prst="rect">
            <a:avLst/>
          </a:prstGeom>
          <a:gradFill flip="none" rotWithShape="1">
            <a:gsLst>
              <a:gs pos="0">
                <a:schemeClr val="bg2">
                  <a:alpha val="0"/>
                </a:schemeClr>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TextBox 32">
            <a:extLst>
              <a:ext uri="{FF2B5EF4-FFF2-40B4-BE49-F238E27FC236}">
                <a16:creationId xmlns:a16="http://schemas.microsoft.com/office/drawing/2014/main" id="{4B7BAF6C-CC6F-4F1B-AB92-3ABDF1D44541}"/>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75" y="780465"/>
            <a:ext cx="695137" cy="707886"/>
          </a:xfrm>
          <a:prstGeom prst="rect">
            <a:avLst/>
          </a:prstGeom>
          <a:noFill/>
        </p:spPr>
        <p:txBody>
          <a:bodyPr wrap="square" rtlCol="0">
            <a:spAutoFit/>
          </a:bodyPr>
          <a:lstStyle/>
          <a:p>
            <a:pPr algn="r"/>
            <a:endParaRPr lang="en-US" sz="4000" dirty="0">
              <a:latin typeface="MS Shell Dlg 2" panose="020B0604030504040204" pitchFamily="34" charset="0"/>
            </a:endParaRPr>
          </a:p>
        </p:txBody>
      </p:sp>
      <p:sp>
        <p:nvSpPr>
          <p:cNvPr id="2" name="Tytuł 1">
            <a:extLst>
              <a:ext uri="{FF2B5EF4-FFF2-40B4-BE49-F238E27FC236}">
                <a16:creationId xmlns:a16="http://schemas.microsoft.com/office/drawing/2014/main" id="{74CB4627-D212-7C2D-439C-C1B2B319EB2A}"/>
              </a:ext>
            </a:extLst>
          </p:cNvPr>
          <p:cNvSpPr>
            <a:spLocks noGrp="1"/>
          </p:cNvSpPr>
          <p:nvPr>
            <p:ph type="title"/>
          </p:nvPr>
        </p:nvSpPr>
        <p:spPr>
          <a:xfrm>
            <a:off x="1751771" y="1134409"/>
            <a:ext cx="6378102" cy="3875778"/>
          </a:xfrm>
        </p:spPr>
        <p:txBody>
          <a:bodyPr vert="horz" lIns="91440" tIns="45720" rIns="91440" bIns="45720" rtlCol="0" anchor="t">
            <a:normAutofit/>
          </a:bodyPr>
          <a:lstStyle/>
          <a:p>
            <a:pPr algn="l"/>
            <a:r>
              <a:rPr lang="en-US" sz="8000"/>
              <a:t>The End</a:t>
            </a:r>
          </a:p>
        </p:txBody>
      </p:sp>
    </p:spTree>
    <p:extLst>
      <p:ext uri="{BB962C8B-B14F-4D97-AF65-F5344CB8AC3E}">
        <p14:creationId xmlns:p14="http://schemas.microsoft.com/office/powerpoint/2010/main" val="350436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43BBAF34-367D-4E18-A62E-4602BD908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2" y="-2718"/>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0">
            <a:extLst>
              <a:ext uri="{FF2B5EF4-FFF2-40B4-BE49-F238E27FC236}">
                <a16:creationId xmlns:a16="http://schemas.microsoft.com/office/drawing/2014/main" id="{99A4CF08-858A-49E4-B707-4E7585D1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2">
            <a:extLst>
              <a:ext uri="{FF2B5EF4-FFF2-40B4-BE49-F238E27FC236}">
                <a16:creationId xmlns:a16="http://schemas.microsoft.com/office/drawing/2014/main" id="{56938E62-910D-4D69-AA09-567AAAC37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4">
            <a:extLst>
              <a:ext uri="{FF2B5EF4-FFF2-40B4-BE49-F238E27FC236}">
                <a16:creationId xmlns:a16="http://schemas.microsoft.com/office/drawing/2014/main" id="{A74E54C6-D084-4BC8-B3F9-8B9EC22A6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65268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92B52D9-28A3-E55F-DA87-778786783ED0}"/>
              </a:ext>
            </a:extLst>
          </p:cNvPr>
          <p:cNvSpPr>
            <a:spLocks noGrp="1"/>
          </p:cNvSpPr>
          <p:nvPr>
            <p:ph type="title"/>
          </p:nvPr>
        </p:nvSpPr>
        <p:spPr>
          <a:xfrm>
            <a:off x="1974738" y="808056"/>
            <a:ext cx="4986954" cy="1077229"/>
          </a:xfrm>
        </p:spPr>
        <p:txBody>
          <a:bodyPr vert="horz" lIns="91440" tIns="45720" rIns="91440" bIns="45720" rtlCol="0" anchor="ctr">
            <a:normAutofit/>
          </a:bodyPr>
          <a:lstStyle/>
          <a:p>
            <a:pPr algn="ctr"/>
            <a:r>
              <a:rPr lang="en-US" dirty="0">
                <a:ea typeface="+mj-lt"/>
                <a:cs typeface="+mj-lt"/>
              </a:rPr>
              <a:t>Soil's meaning for the ecosystem</a:t>
            </a:r>
            <a:endParaRPr lang="pl-PL">
              <a:ea typeface="+mj-lt"/>
              <a:cs typeface="+mj-lt"/>
            </a:endParaRPr>
          </a:p>
        </p:txBody>
      </p:sp>
      <p:sp>
        <p:nvSpPr>
          <p:cNvPr id="3" name="Symbol zastępczy zawartości 2">
            <a:extLst>
              <a:ext uri="{FF2B5EF4-FFF2-40B4-BE49-F238E27FC236}">
                <a16:creationId xmlns:a16="http://schemas.microsoft.com/office/drawing/2014/main" id="{17E564E2-9E87-5F6A-2529-5835E91C1543}"/>
              </a:ext>
            </a:extLst>
          </p:cNvPr>
          <p:cNvSpPr>
            <a:spLocks noGrp="1"/>
          </p:cNvSpPr>
          <p:nvPr>
            <p:ph idx="1"/>
          </p:nvPr>
        </p:nvSpPr>
        <p:spPr>
          <a:xfrm>
            <a:off x="1974739" y="2052116"/>
            <a:ext cx="4901548" cy="3997828"/>
          </a:xfrm>
        </p:spPr>
        <p:txBody>
          <a:bodyPr vert="horz" lIns="91440" tIns="45720" rIns="91440" bIns="45720" rtlCol="0">
            <a:normAutofit/>
          </a:bodyPr>
          <a:lstStyle/>
          <a:p>
            <a:pPr marL="344170" indent="-337820">
              <a:buFont typeface="Wingdings,Sans-Serif" panose="05000000000000000000" pitchFamily="2" charset="2"/>
            </a:pPr>
            <a:r>
              <a:rPr lang="en-US" sz="1800">
                <a:ea typeface="+mn-lt"/>
                <a:cs typeface="+mn-lt"/>
              </a:rPr>
              <a:t>Soil(also known as earth or dirt) is most essential for plant life, due to its high amounts of valuable minerals and organic matter. </a:t>
            </a:r>
            <a:endParaRPr lang="pl-PL" sz="1800">
              <a:ea typeface="+mn-lt"/>
              <a:cs typeface="+mn-lt"/>
            </a:endParaRPr>
          </a:p>
          <a:p>
            <a:pPr marL="344170" indent="-337820">
              <a:buFont typeface="Wingdings,Sans-Serif" panose="05000000000000000000" pitchFamily="2" charset="2"/>
            </a:pPr>
            <a:r>
              <a:rPr lang="en-US" sz="1800">
                <a:ea typeface="+mn-lt"/>
                <a:cs typeface="+mn-lt"/>
              </a:rPr>
              <a:t>So basically, it's one of the main reasons why plants grow on Earth, so plant-eaters couldn't survive without it.</a:t>
            </a:r>
          </a:p>
          <a:p>
            <a:pPr marL="344170" indent="-337820">
              <a:buFont typeface="Wingdings,Sans-Serif" panose="05000000000000000000" pitchFamily="2" charset="2"/>
            </a:pPr>
            <a:r>
              <a:rPr lang="en-US" sz="1800">
                <a:ea typeface="+mn-lt"/>
                <a:cs typeface="+mn-lt"/>
              </a:rPr>
              <a:t>Soil is also useful for us - humans, because we can farm crops on top of it, which then can be used as a food source.</a:t>
            </a:r>
          </a:p>
          <a:p>
            <a:pPr marL="344170" indent="-337820"/>
            <a:endParaRPr lang="en-US" sz="1800">
              <a:ea typeface="+mn-lt"/>
              <a:cs typeface="+mn-lt"/>
            </a:endParaRPr>
          </a:p>
          <a:p>
            <a:pPr marL="344170" indent="-337820"/>
            <a:endParaRPr lang="pl-PL" sz="1800">
              <a:cs typeface="Arial"/>
            </a:endParaRPr>
          </a:p>
        </p:txBody>
      </p:sp>
      <p:sp>
        <p:nvSpPr>
          <p:cNvPr id="31" name="Rectangle 16">
            <a:extLst>
              <a:ext uri="{FF2B5EF4-FFF2-40B4-BE49-F238E27FC236}">
                <a16:creationId xmlns:a16="http://schemas.microsoft.com/office/drawing/2014/main" id="{777713DB-A0B1-4507-9991-B6DCAE436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3970"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4" descr="Small plant growing on soil">
            <a:extLst>
              <a:ext uri="{FF2B5EF4-FFF2-40B4-BE49-F238E27FC236}">
                <a16:creationId xmlns:a16="http://schemas.microsoft.com/office/drawing/2014/main" id="{2012BCE2-7585-421D-58D6-CA836C284A05}"/>
              </a:ext>
            </a:extLst>
          </p:cNvPr>
          <p:cNvPicPr>
            <a:picLocks noChangeAspect="1"/>
          </p:cNvPicPr>
          <p:nvPr/>
        </p:nvPicPr>
        <p:blipFill rotWithShape="1">
          <a:blip r:embed="rId3"/>
          <a:srcRect l="24015" r="30723" b="-3"/>
          <a:stretch/>
        </p:blipFill>
        <p:spPr>
          <a:xfrm>
            <a:off x="7534656" y="227"/>
            <a:ext cx="4657039" cy="6858000"/>
          </a:xfrm>
          <a:prstGeom prst="rect">
            <a:avLst/>
          </a:prstGeom>
        </p:spPr>
      </p:pic>
      <p:pic>
        <p:nvPicPr>
          <p:cNvPr id="33" name="Picture 18">
            <a:extLst>
              <a:ext uri="{FF2B5EF4-FFF2-40B4-BE49-F238E27FC236}">
                <a16:creationId xmlns:a16="http://schemas.microsoft.com/office/drawing/2014/main" id="{A9A96FF2-ACD7-48C4-BCE1-FC7F421086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7542372" y="0"/>
            <a:ext cx="4649628" cy="6858000"/>
          </a:xfrm>
          <a:prstGeom prst="rect">
            <a:avLst/>
          </a:prstGeom>
        </p:spPr>
      </p:pic>
    </p:spTree>
    <p:extLst>
      <p:ext uri="{BB962C8B-B14F-4D97-AF65-F5344CB8AC3E}">
        <p14:creationId xmlns:p14="http://schemas.microsoft.com/office/powerpoint/2010/main" val="3932786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A97B08B2-0DA5-4B7F-A47D-5C15ECFB0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zewnętrzne, roślina&#10;&#10;Opis wygenerowany automatycznie">
            <a:extLst>
              <a:ext uri="{FF2B5EF4-FFF2-40B4-BE49-F238E27FC236}">
                <a16:creationId xmlns:a16="http://schemas.microsoft.com/office/drawing/2014/main" id="{D017F356-B50E-F64F-E4AC-76EE02A2BC27}"/>
              </a:ext>
            </a:extLst>
          </p:cNvPr>
          <p:cNvPicPr>
            <a:picLocks noChangeAspect="1"/>
          </p:cNvPicPr>
          <p:nvPr/>
        </p:nvPicPr>
        <p:blipFill rotWithShape="1">
          <a:blip r:embed="rId3"/>
          <a:srcRect r="9091" b="23389"/>
          <a:stretch/>
        </p:blipFill>
        <p:spPr>
          <a:xfrm>
            <a:off x="20" y="227"/>
            <a:ext cx="12191675" cy="6858000"/>
          </a:xfrm>
          <a:prstGeom prst="rect">
            <a:avLst/>
          </a:prstGeom>
        </p:spPr>
      </p:pic>
      <p:pic>
        <p:nvPicPr>
          <p:cNvPr id="24" name="Picture 10">
            <a:extLst>
              <a:ext uri="{FF2B5EF4-FFF2-40B4-BE49-F238E27FC236}">
                <a16:creationId xmlns:a16="http://schemas.microsoft.com/office/drawing/2014/main" id="{19C770FC-6D2D-4B73-8219-CFEB0B146F7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5" name="Picture 12">
            <a:extLst>
              <a:ext uri="{FF2B5EF4-FFF2-40B4-BE49-F238E27FC236}">
                <a16:creationId xmlns:a16="http://schemas.microsoft.com/office/drawing/2014/main" id="{2DD31FDA-BCB5-4B8D-8FB8-8CCF019C9F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6" name="Rectangle 14">
            <a:extLst>
              <a:ext uri="{FF2B5EF4-FFF2-40B4-BE49-F238E27FC236}">
                <a16:creationId xmlns:a16="http://schemas.microsoft.com/office/drawing/2014/main" id="{590A298A-601D-412F-9A93-09DCA9DBE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6">
            <a:extLst>
              <a:ext uri="{FF2B5EF4-FFF2-40B4-BE49-F238E27FC236}">
                <a16:creationId xmlns:a16="http://schemas.microsoft.com/office/drawing/2014/main" id="{7474A3CD-596C-4FAC-8913-C98848CD23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8">
            <a:extLst>
              <a:ext uri="{FF2B5EF4-FFF2-40B4-BE49-F238E27FC236}">
                <a16:creationId xmlns:a16="http://schemas.microsoft.com/office/drawing/2014/main" id="{06A99299-7151-43AF-94CF-2ADA8412B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4431479"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6D25372-4D23-4EC5-3793-BA231A16AC1B}"/>
              </a:ext>
            </a:extLst>
          </p:cNvPr>
          <p:cNvSpPr>
            <a:spLocks noGrp="1"/>
          </p:cNvSpPr>
          <p:nvPr>
            <p:ph type="title"/>
          </p:nvPr>
        </p:nvSpPr>
        <p:spPr>
          <a:xfrm>
            <a:off x="1974738" y="808056"/>
            <a:ext cx="2659944" cy="1225532"/>
          </a:xfrm>
        </p:spPr>
        <p:txBody>
          <a:bodyPr vert="horz" lIns="91440" tIns="45720" rIns="91440" bIns="45720" rtlCol="0">
            <a:normAutofit/>
          </a:bodyPr>
          <a:lstStyle/>
          <a:p>
            <a:pPr algn="l"/>
            <a:r>
              <a:rPr lang="en-US" sz="2600">
                <a:ea typeface="+mj-lt"/>
                <a:cs typeface="+mj-lt"/>
              </a:rPr>
              <a:t>What's humus?</a:t>
            </a:r>
            <a:endParaRPr lang="pl-PL" sz="2600">
              <a:ea typeface="+mj-lt"/>
              <a:cs typeface="+mj-lt"/>
            </a:endParaRPr>
          </a:p>
        </p:txBody>
      </p:sp>
      <p:sp>
        <p:nvSpPr>
          <p:cNvPr id="3" name="Symbol zastępczy zawartości 2">
            <a:extLst>
              <a:ext uri="{FF2B5EF4-FFF2-40B4-BE49-F238E27FC236}">
                <a16:creationId xmlns:a16="http://schemas.microsoft.com/office/drawing/2014/main" id="{6946A394-F1FE-1532-2A11-D60035CCA48F}"/>
              </a:ext>
            </a:extLst>
          </p:cNvPr>
          <p:cNvSpPr>
            <a:spLocks noGrp="1"/>
          </p:cNvSpPr>
          <p:nvPr>
            <p:ph idx="1"/>
          </p:nvPr>
        </p:nvSpPr>
        <p:spPr>
          <a:xfrm>
            <a:off x="1966281" y="2171700"/>
            <a:ext cx="2668401" cy="3878243"/>
          </a:xfrm>
        </p:spPr>
        <p:txBody>
          <a:bodyPr vert="horz" lIns="91440" tIns="45720" rIns="91440" bIns="45720" rtlCol="0">
            <a:normAutofit/>
          </a:bodyPr>
          <a:lstStyle/>
          <a:p>
            <a:pPr marL="344170" indent="-344170"/>
            <a:r>
              <a:rPr lang="en-US" sz="1600">
                <a:cs typeface="Arial"/>
              </a:rPr>
              <a:t>Humus is the dark organic matter in soil that is formed by the decomposition of plant and animal matter. It is a kind of soil organic matter.</a:t>
            </a:r>
            <a:endParaRPr lang="en-US" sz="1600">
              <a:ea typeface="+mn-lt"/>
              <a:cs typeface="+mn-lt"/>
            </a:endParaRPr>
          </a:p>
          <a:p>
            <a:pPr marL="344170" indent="-344170"/>
            <a:r>
              <a:rPr lang="en-US" sz="1600">
                <a:cs typeface="Arial"/>
              </a:rPr>
              <a:t>Soil's organic matter also consists of roots and small organisms living in the ground.</a:t>
            </a:r>
            <a:endParaRPr lang="en-US" sz="1600">
              <a:ea typeface="+mn-lt"/>
              <a:cs typeface="+mn-lt"/>
            </a:endParaRPr>
          </a:p>
          <a:p>
            <a:pPr marL="344170" indent="-337820"/>
            <a:endParaRPr lang="pl-PL" sz="1600">
              <a:cs typeface="Arial"/>
            </a:endParaRPr>
          </a:p>
        </p:txBody>
      </p:sp>
      <p:sp>
        <p:nvSpPr>
          <p:cNvPr id="29" name="Rectangle 20">
            <a:extLst>
              <a:ext uri="{FF2B5EF4-FFF2-40B4-BE49-F238E27FC236}">
                <a16:creationId xmlns:a16="http://schemas.microsoft.com/office/drawing/2014/main" id="{09BB4655-F250-4A6F-9526-13AFF6118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3755"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494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C6BE62-F0DE-6059-DAA2-A3EF4E6674FD}"/>
              </a:ext>
            </a:extLst>
          </p:cNvPr>
          <p:cNvSpPr>
            <a:spLocks noGrp="1"/>
          </p:cNvSpPr>
          <p:nvPr>
            <p:ph type="title"/>
          </p:nvPr>
        </p:nvSpPr>
        <p:spPr/>
        <p:txBody>
          <a:bodyPr vert="horz" lIns="91440" tIns="45720" rIns="91440" bIns="45720" rtlCol="0" anchor="ctr">
            <a:normAutofit/>
          </a:bodyPr>
          <a:lstStyle/>
          <a:p>
            <a:pPr algn="ctr"/>
            <a:r>
              <a:rPr lang="en-US" dirty="0">
                <a:cs typeface="Arial" panose="020B0604020202020204"/>
              </a:rPr>
              <a:t>What's soil made of?</a:t>
            </a:r>
            <a:endParaRPr lang="pl-PL" dirty="0">
              <a:ea typeface="+mj-lt"/>
              <a:cs typeface="+mj-lt"/>
            </a:endParaRPr>
          </a:p>
        </p:txBody>
      </p:sp>
      <p:sp>
        <p:nvSpPr>
          <p:cNvPr id="3" name="Symbol zastępczy zawartości 2">
            <a:extLst>
              <a:ext uri="{FF2B5EF4-FFF2-40B4-BE49-F238E27FC236}">
                <a16:creationId xmlns:a16="http://schemas.microsoft.com/office/drawing/2014/main" id="{BD32502D-3765-04B6-589A-D7B567A00755}"/>
              </a:ext>
            </a:extLst>
          </p:cNvPr>
          <p:cNvSpPr>
            <a:spLocks noGrp="1"/>
          </p:cNvSpPr>
          <p:nvPr>
            <p:ph idx="1"/>
          </p:nvPr>
        </p:nvSpPr>
        <p:spPr/>
        <p:txBody>
          <a:bodyPr vert="horz" lIns="91440" tIns="45720" rIns="91440" bIns="45720" rtlCol="0" anchor="t">
            <a:normAutofit/>
          </a:bodyPr>
          <a:lstStyle/>
          <a:p>
            <a:pPr marL="344170" indent="-344170">
              <a:lnSpc>
                <a:spcPct val="110000"/>
              </a:lnSpc>
            </a:pPr>
            <a:r>
              <a:rPr lang="en-US" dirty="0">
                <a:cs typeface="Arial"/>
              </a:rPr>
              <a:t>As mentioned before, soil consists of many minerals, mainly: potassium, phosphorus and nitrogen gas. There are also some less common minerals, such as: calcium, magnesium and sulfur.</a:t>
            </a:r>
            <a:endParaRPr lang="pl-PL" dirty="0">
              <a:ea typeface="+mn-lt"/>
              <a:cs typeface="+mn-lt"/>
            </a:endParaRPr>
          </a:p>
          <a:p>
            <a:pPr marL="344170" indent="-344170">
              <a:lnSpc>
                <a:spcPct val="110000"/>
              </a:lnSpc>
            </a:pPr>
            <a:r>
              <a:rPr lang="en-US" dirty="0">
                <a:cs typeface="Arial"/>
              </a:rPr>
              <a:t>Here's a diagram showing what is soil mainly made of:</a:t>
            </a:r>
            <a:endParaRPr lang="en-US" dirty="0">
              <a:ea typeface="+mn-lt"/>
              <a:cs typeface="+mn-lt"/>
            </a:endParaRPr>
          </a:p>
          <a:p>
            <a:pPr marL="344170" indent="-337820"/>
            <a:endParaRPr lang="pl-PL" dirty="0">
              <a:cs typeface="Arial"/>
            </a:endParaRPr>
          </a:p>
        </p:txBody>
      </p:sp>
      <p:pic>
        <p:nvPicPr>
          <p:cNvPr id="4" name="Obraz 4">
            <a:extLst>
              <a:ext uri="{FF2B5EF4-FFF2-40B4-BE49-F238E27FC236}">
                <a16:creationId xmlns:a16="http://schemas.microsoft.com/office/drawing/2014/main" id="{487C1908-F3FF-A061-ADCF-5D40A6CB1C8C}"/>
              </a:ext>
            </a:extLst>
          </p:cNvPr>
          <p:cNvPicPr>
            <a:picLocks noChangeAspect="1"/>
          </p:cNvPicPr>
          <p:nvPr/>
        </p:nvPicPr>
        <p:blipFill>
          <a:blip r:embed="rId2"/>
          <a:stretch>
            <a:fillRect/>
          </a:stretch>
        </p:blipFill>
        <p:spPr>
          <a:xfrm>
            <a:off x="4568645" y="3825479"/>
            <a:ext cx="2946347" cy="3132858"/>
          </a:xfrm>
          <a:prstGeom prst="rect">
            <a:avLst/>
          </a:prstGeom>
        </p:spPr>
      </p:pic>
    </p:spTree>
    <p:extLst>
      <p:ext uri="{BB962C8B-B14F-4D97-AF65-F5344CB8AC3E}">
        <p14:creationId xmlns:p14="http://schemas.microsoft.com/office/powerpoint/2010/main" val="1648103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40" name="Rectangle 7">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9">
            <a:extLst>
              <a:ext uri="{FF2B5EF4-FFF2-40B4-BE49-F238E27FC236}">
                <a16:creationId xmlns:a16="http://schemas.microsoft.com/office/drawing/2014/main" id="{2601900C-265D-4146-A578-477541E3D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5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11">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43" name="Freeform: Shape 13">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4" name="Picture 15">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45" name="Rectangle 17">
            <a:extLst>
              <a:ext uri="{FF2B5EF4-FFF2-40B4-BE49-F238E27FC236}">
                <a16:creationId xmlns:a16="http://schemas.microsoft.com/office/drawing/2014/main" id="{41F8C064-2DC5-4758-B49C-76BFF6405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tx2">
              <a:lumMod val="1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19">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542" y="0"/>
            <a:ext cx="7875912"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15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21">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Oval 23">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421698"/>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6C365BF-95CE-C785-D658-2A9768EF8B1D}"/>
              </a:ext>
            </a:extLst>
          </p:cNvPr>
          <p:cNvSpPr>
            <a:spLocks noGrp="1"/>
          </p:cNvSpPr>
          <p:nvPr>
            <p:ph type="title"/>
          </p:nvPr>
        </p:nvSpPr>
        <p:spPr>
          <a:xfrm>
            <a:off x="2188901" y="808056"/>
            <a:ext cx="8381238" cy="1077229"/>
          </a:xfrm>
        </p:spPr>
        <p:txBody>
          <a:bodyPr vert="horz" lIns="91440" tIns="45720" rIns="91440" bIns="45720" rtlCol="0">
            <a:normAutofit/>
          </a:bodyPr>
          <a:lstStyle/>
          <a:p>
            <a:pPr algn="l"/>
            <a:r>
              <a:rPr lang="en-US" sz="4800">
                <a:cs typeface="Arial" panose="020B0604020202020204"/>
              </a:rPr>
              <a:t>What's land degradation?</a:t>
            </a:r>
            <a:endParaRPr lang="pl-PL" sz="4800">
              <a:cs typeface="Arial" panose="020B0604020202020204"/>
            </a:endParaRPr>
          </a:p>
        </p:txBody>
      </p:sp>
      <p:sp>
        <p:nvSpPr>
          <p:cNvPr id="3" name="Symbol zastępczy zawartości 2">
            <a:extLst>
              <a:ext uri="{FF2B5EF4-FFF2-40B4-BE49-F238E27FC236}">
                <a16:creationId xmlns:a16="http://schemas.microsoft.com/office/drawing/2014/main" id="{81407B4C-03D1-6218-9409-CC6FB75B624E}"/>
              </a:ext>
            </a:extLst>
          </p:cNvPr>
          <p:cNvSpPr>
            <a:spLocks noGrp="1"/>
          </p:cNvSpPr>
          <p:nvPr>
            <p:ph idx="1"/>
          </p:nvPr>
        </p:nvSpPr>
        <p:spPr>
          <a:xfrm>
            <a:off x="2256639" y="2052116"/>
            <a:ext cx="6572814" cy="3997828"/>
          </a:xfrm>
        </p:spPr>
        <p:txBody>
          <a:bodyPr vert="horz" lIns="91440" tIns="45720" rIns="91440" bIns="45720" rtlCol="0" anchor="t">
            <a:normAutofit/>
          </a:bodyPr>
          <a:lstStyle/>
          <a:p>
            <a:pPr marL="344170" indent="-337820"/>
            <a:r>
              <a:rPr lang="en-US" dirty="0">
                <a:ea typeface="+mn-lt"/>
                <a:cs typeface="+mn-lt"/>
              </a:rPr>
              <a:t>Land degradation is a process in which the value of the biophysical(natural) environment is affected by a combination of human-induced processes acting upon the land. It is viewed as any change or disturbance to the land perceived to be deleterious or undesirable.</a:t>
            </a:r>
          </a:p>
          <a:p>
            <a:pPr marL="344170" indent="-337820"/>
            <a:endParaRPr lang="en-US" dirty="0">
              <a:ea typeface="+mn-lt"/>
              <a:cs typeface="+mn-lt"/>
            </a:endParaRPr>
          </a:p>
          <a:p>
            <a:pPr marL="344170" indent="-337820"/>
            <a:endParaRPr lang="en-US" dirty="0">
              <a:ea typeface="+mn-lt"/>
              <a:cs typeface="+mn-lt"/>
            </a:endParaRPr>
          </a:p>
        </p:txBody>
      </p:sp>
    </p:spTree>
    <p:extLst>
      <p:ext uri="{BB962C8B-B14F-4D97-AF65-F5344CB8AC3E}">
        <p14:creationId xmlns:p14="http://schemas.microsoft.com/office/powerpoint/2010/main" val="4218208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41B7737-E3D8-47F4-8B54-7529C7A83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DAD12E-853D-4E20-9104-7129A3BF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gradFill flip="none" rotWithShape="1">
            <a:gsLst>
              <a:gs pos="100000">
                <a:schemeClr val="tx2">
                  <a:lumMod val="25000"/>
                  <a:alpha val="10000"/>
                </a:schemeClr>
              </a:gs>
              <a:gs pos="0">
                <a:schemeClr val="bg2">
                  <a:lumMod val="75000"/>
                  <a:lumOff val="25000"/>
                  <a:alpha val="7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DA59AFC-4552-4608-9A63-AFBBC2C029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BEBA8EAE-BF5A-486C-A8C5-ECC9F3942E4B}">
                <a14:imgProps xmlns:a14="http://schemas.microsoft.com/office/drawing/2010/main">
                  <a14:imgLayer r:embed="rId4">
                    <a14:imgEffect>
                      <a14:brightnessContrast bright="-19000"/>
                    </a14:imgEffect>
                  </a14:imgLayer>
                </a14:imgProps>
              </a:ex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pic>
        <p:nvPicPr>
          <p:cNvPr id="14" name="Picture 13">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AC1E939A-6A69-42AE-8471-3AD3A74AD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542" y="0"/>
            <a:ext cx="11236326" cy="6858000"/>
          </a:xfrm>
          <a:prstGeom prst="rect">
            <a:avLst/>
          </a:prstGeom>
          <a:gradFill flip="none" rotWithShape="1">
            <a:gsLst>
              <a:gs pos="0">
                <a:schemeClr val="bg2">
                  <a:alpha val="0"/>
                </a:schemeClr>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TextBox 19">
            <a:extLst>
              <a:ext uri="{FF2B5EF4-FFF2-40B4-BE49-F238E27FC236}">
                <a16:creationId xmlns:a16="http://schemas.microsoft.com/office/drawing/2014/main" id="{4B7BAF6C-CC6F-4F1B-AB92-3ABDF1D44541}"/>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430" y="836910"/>
            <a:ext cx="695137" cy="584775"/>
          </a:xfrm>
          <a:prstGeom prst="rect">
            <a:avLst/>
          </a:prstGeom>
          <a:noFill/>
        </p:spPr>
        <p:txBody>
          <a:bodyPr wrap="square" rtlCol="0">
            <a:spAutoFit/>
          </a:bodyPr>
          <a:lstStyle/>
          <a:p>
            <a:pPr algn="r"/>
            <a:endParaRPr lang="en-US" sz="3200" dirty="0">
              <a:solidFill>
                <a:schemeClr val="accent6"/>
              </a:solidFill>
              <a:latin typeface="MS Shell Dlg 2" panose="020B0604030504040204" pitchFamily="34" charset="0"/>
            </a:endParaRPr>
          </a:p>
        </p:txBody>
      </p:sp>
      <p:sp>
        <p:nvSpPr>
          <p:cNvPr id="2" name="Tytuł 1">
            <a:extLst>
              <a:ext uri="{FF2B5EF4-FFF2-40B4-BE49-F238E27FC236}">
                <a16:creationId xmlns:a16="http://schemas.microsoft.com/office/drawing/2014/main" id="{A9C92DA1-5112-3DE3-8241-A9938B6BA017}"/>
              </a:ext>
            </a:extLst>
          </p:cNvPr>
          <p:cNvSpPr>
            <a:spLocks noGrp="1"/>
          </p:cNvSpPr>
          <p:nvPr>
            <p:ph type="title"/>
          </p:nvPr>
        </p:nvSpPr>
        <p:spPr>
          <a:xfrm>
            <a:off x="1621860" y="1185911"/>
            <a:ext cx="3772261" cy="4891624"/>
          </a:xfrm>
        </p:spPr>
        <p:txBody>
          <a:bodyPr vert="horz" lIns="91440" tIns="45720" rIns="91440" bIns="45720" rtlCol="0">
            <a:normAutofit/>
          </a:bodyPr>
          <a:lstStyle/>
          <a:p>
            <a:pPr algn="l"/>
            <a:r>
              <a:rPr lang="en-US" sz="4800">
                <a:cs typeface="Arial" panose="020B0604020202020204"/>
              </a:rPr>
              <a:t>Soil pollution</a:t>
            </a:r>
            <a:endParaRPr lang="pl-PL" sz="4800">
              <a:cs typeface="Arial" panose="020B0604020202020204"/>
            </a:endParaRPr>
          </a:p>
        </p:txBody>
      </p:sp>
      <p:sp>
        <p:nvSpPr>
          <p:cNvPr id="3" name="Symbol zastępczy zawartości 2">
            <a:extLst>
              <a:ext uri="{FF2B5EF4-FFF2-40B4-BE49-F238E27FC236}">
                <a16:creationId xmlns:a16="http://schemas.microsoft.com/office/drawing/2014/main" id="{0C598359-3EC0-D64E-BEA3-79D1068951C1}"/>
              </a:ext>
            </a:extLst>
          </p:cNvPr>
          <p:cNvSpPr>
            <a:spLocks noGrp="1"/>
          </p:cNvSpPr>
          <p:nvPr>
            <p:ph idx="1"/>
          </p:nvPr>
        </p:nvSpPr>
        <p:spPr>
          <a:xfrm>
            <a:off x="5765739" y="1185911"/>
            <a:ext cx="5332895" cy="4864033"/>
          </a:xfrm>
        </p:spPr>
        <p:txBody>
          <a:bodyPr vert="horz" lIns="91440" tIns="45720" rIns="91440" bIns="45720" rtlCol="0" anchor="t">
            <a:normAutofit/>
          </a:bodyPr>
          <a:lstStyle/>
          <a:p>
            <a:pPr marL="344170" indent="-337820"/>
            <a:r>
              <a:rPr lang="en-US" dirty="0">
                <a:ea typeface="+mn-lt"/>
                <a:cs typeface="+mn-lt"/>
              </a:rPr>
              <a:t>Soil contamination, soil pollution, or land pollution as a part of land degradation is caused by the presence of human-made chemicals or other alteration in the natural soil environment.</a:t>
            </a:r>
          </a:p>
        </p:txBody>
      </p:sp>
    </p:spTree>
    <p:extLst>
      <p:ext uri="{BB962C8B-B14F-4D97-AF65-F5344CB8AC3E}">
        <p14:creationId xmlns:p14="http://schemas.microsoft.com/office/powerpoint/2010/main" val="2030661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FAD17B9-9E6C-4DD1-9728-97B5E5FCCA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D7AC3F90-A588-42FF-B41D-062A8D91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Obraz 13" descr="Obraz zawierający zewnętrzne, podłoże, plaża, skała&#10;&#10;Opis wygenerowany automatycznie">
            <a:extLst>
              <a:ext uri="{FF2B5EF4-FFF2-40B4-BE49-F238E27FC236}">
                <a16:creationId xmlns:a16="http://schemas.microsoft.com/office/drawing/2014/main" id="{38C9E6E8-1922-8D52-ADB0-087DB8AD8688}"/>
              </a:ext>
            </a:extLst>
          </p:cNvPr>
          <p:cNvPicPr>
            <a:picLocks noChangeAspect="1"/>
          </p:cNvPicPr>
          <p:nvPr/>
        </p:nvPicPr>
        <p:blipFill rotWithShape="1">
          <a:blip r:embed="rId2">
            <a:duotone>
              <a:schemeClr val="bg2">
                <a:shade val="45000"/>
                <a:satMod val="135000"/>
              </a:schemeClr>
              <a:prstClr val="white"/>
            </a:duotone>
            <a:alphaModFix amt="25000"/>
          </a:blip>
          <a:srcRect t="782" r="-1" b="14946"/>
          <a:stretch/>
        </p:blipFill>
        <p:spPr>
          <a:xfrm>
            <a:off x="153" y="10"/>
            <a:ext cx="12191695" cy="6857990"/>
          </a:xfrm>
          <a:prstGeom prst="rect">
            <a:avLst/>
          </a:prstGeom>
        </p:spPr>
      </p:pic>
      <p:pic>
        <p:nvPicPr>
          <p:cNvPr id="21" name="Picture 20">
            <a:extLst>
              <a:ext uri="{FF2B5EF4-FFF2-40B4-BE49-F238E27FC236}">
                <a16:creationId xmlns:a16="http://schemas.microsoft.com/office/drawing/2014/main" id="{015AB904-4FB7-4A0D-B43E-03ACF05E14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2" name="Tytuł 1">
            <a:extLst>
              <a:ext uri="{FF2B5EF4-FFF2-40B4-BE49-F238E27FC236}">
                <a16:creationId xmlns:a16="http://schemas.microsoft.com/office/drawing/2014/main" id="{1EC159E1-749A-ACB7-432A-21785F3D1A28}"/>
              </a:ext>
            </a:extLst>
          </p:cNvPr>
          <p:cNvSpPr>
            <a:spLocks noGrp="1"/>
          </p:cNvSpPr>
          <p:nvPr>
            <p:ph type="title"/>
          </p:nvPr>
        </p:nvSpPr>
        <p:spPr>
          <a:xfrm>
            <a:off x="2611808" y="808056"/>
            <a:ext cx="7958331" cy="1077229"/>
          </a:xfrm>
        </p:spPr>
        <p:txBody>
          <a:bodyPr vert="horz" lIns="91440" tIns="45720" rIns="91440" bIns="45720" rtlCol="0">
            <a:normAutofit/>
          </a:bodyPr>
          <a:lstStyle/>
          <a:p>
            <a:pPr algn="l"/>
            <a:r>
              <a:rPr lang="en-US" dirty="0">
                <a:cs typeface="Calibri Light"/>
              </a:rPr>
              <a:t>Causes</a:t>
            </a:r>
            <a:endParaRPr lang="en-US">
              <a:cs typeface="Arial"/>
            </a:endParaRPr>
          </a:p>
        </p:txBody>
      </p:sp>
      <p:sp>
        <p:nvSpPr>
          <p:cNvPr id="23" name="Rectangle 22">
            <a:extLst>
              <a:ext uri="{FF2B5EF4-FFF2-40B4-BE49-F238E27FC236}">
                <a16:creationId xmlns:a16="http://schemas.microsoft.com/office/drawing/2014/main" id="{E1AADF25-43E9-4DE0-AD82-4F6052319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BC2D515-EF3C-4E4E-8BC1-192B21E92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E58D036B-0D9D-A20E-A29E-08F024DB945D}"/>
              </a:ext>
            </a:extLst>
          </p:cNvPr>
          <p:cNvSpPr>
            <a:spLocks noGrp="1"/>
          </p:cNvSpPr>
          <p:nvPr>
            <p:ph idx="1"/>
          </p:nvPr>
        </p:nvSpPr>
        <p:spPr>
          <a:xfrm>
            <a:off x="2610579" y="2052116"/>
            <a:ext cx="7959560" cy="3997828"/>
          </a:xfrm>
        </p:spPr>
        <p:txBody>
          <a:bodyPr>
            <a:normAutofit/>
          </a:bodyPr>
          <a:lstStyle/>
          <a:p>
            <a:pPr marL="344170" indent="-337820"/>
            <a:r>
              <a:rPr lang="en-US">
                <a:latin typeface="Calibri"/>
                <a:cs typeface="Times New Roman"/>
              </a:rPr>
              <a:t>Transportation activities, releasing toxic vehicle emissions</a:t>
            </a:r>
          </a:p>
          <a:p>
            <a:pPr marL="344170" indent="-337820"/>
            <a:r>
              <a:rPr lang="en-US">
                <a:latin typeface="Calibri"/>
                <a:cs typeface="Times New Roman"/>
              </a:rPr>
              <a:t>Mining activities involving the crushing and processing of raw materials, for instance, heavy metals, emitting toxic substances;</a:t>
            </a:r>
          </a:p>
          <a:p>
            <a:pPr marL="344170" indent="-337820"/>
            <a:r>
              <a:rPr lang="en-US">
                <a:latin typeface="Calibri"/>
                <a:cs typeface="Times New Roman"/>
              </a:rPr>
              <a:t>Accidental spills and leaks during storage, transport or use of chemicals </a:t>
            </a:r>
          </a:p>
        </p:txBody>
      </p:sp>
    </p:spTree>
    <p:extLst>
      <p:ext uri="{BB962C8B-B14F-4D97-AF65-F5344CB8AC3E}">
        <p14:creationId xmlns:p14="http://schemas.microsoft.com/office/powerpoint/2010/main" val="1145283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3BBAF34-367D-4E18-A62E-4602BD908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2" y="-2718"/>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9A4CF08-858A-49E4-B707-4E7585D11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6938E62-910D-4D69-AA09-567AAAC37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74E54C6-D084-4BC8-B3F9-8B9EC22A6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5" y="0"/>
            <a:ext cx="65268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C5680BF6-4249-0D93-17C3-DC6A4D473AE2}"/>
              </a:ext>
            </a:extLst>
          </p:cNvPr>
          <p:cNvSpPr>
            <a:spLocks noGrp="1"/>
          </p:cNvSpPr>
          <p:nvPr>
            <p:ph type="title"/>
          </p:nvPr>
        </p:nvSpPr>
        <p:spPr>
          <a:xfrm>
            <a:off x="1974738" y="808056"/>
            <a:ext cx="4986954" cy="1077229"/>
          </a:xfrm>
        </p:spPr>
        <p:txBody>
          <a:bodyPr vert="horz" lIns="91440" tIns="45720" rIns="91440" bIns="45720" rtlCol="0">
            <a:normAutofit/>
          </a:bodyPr>
          <a:lstStyle/>
          <a:p>
            <a:pPr algn="l">
              <a:spcBef>
                <a:spcPts val="0"/>
              </a:spcBef>
            </a:pPr>
            <a:r>
              <a:rPr lang="en-US" dirty="0">
                <a:cs typeface="Arial"/>
              </a:rPr>
              <a:t>Industrial soil pollution</a:t>
            </a:r>
            <a:endParaRPr lang="en-US">
              <a:cs typeface="Arial"/>
            </a:endParaRPr>
          </a:p>
        </p:txBody>
      </p:sp>
      <p:sp>
        <p:nvSpPr>
          <p:cNvPr id="3" name="Symbol zastępczy zawartości 2">
            <a:extLst>
              <a:ext uri="{FF2B5EF4-FFF2-40B4-BE49-F238E27FC236}">
                <a16:creationId xmlns:a16="http://schemas.microsoft.com/office/drawing/2014/main" id="{C6357DD6-65FF-E52A-F2C4-5ADACCE1F009}"/>
              </a:ext>
            </a:extLst>
          </p:cNvPr>
          <p:cNvSpPr>
            <a:spLocks noGrp="1"/>
          </p:cNvSpPr>
          <p:nvPr>
            <p:ph idx="1"/>
          </p:nvPr>
        </p:nvSpPr>
        <p:spPr>
          <a:xfrm>
            <a:off x="1974739" y="2052116"/>
            <a:ext cx="4901548" cy="3997828"/>
          </a:xfrm>
        </p:spPr>
        <p:txBody>
          <a:bodyPr>
            <a:normAutofit/>
          </a:bodyPr>
          <a:lstStyle/>
          <a:p>
            <a:pPr marL="344170" indent="-337820"/>
            <a:r>
              <a:rPr lang="en-US" sz="1800">
                <a:latin typeface="Arial"/>
                <a:ea typeface="+mn-lt"/>
                <a:cs typeface="+mn-lt"/>
              </a:rPr>
              <a:t>The incorrect way of chemical waste disposal from different types of industries can cause contamination of soil. Human activities like this have led to acidification of soil and contamination due to the disposal of industrial waste, heavy metals, toxic chemicals, dumping oil and fuel, etc.</a:t>
            </a:r>
            <a:endParaRPr lang="en-US" sz="1800">
              <a:latin typeface="Arial"/>
              <a:cs typeface="Arial" panose="020B0604020202020204"/>
            </a:endParaRPr>
          </a:p>
        </p:txBody>
      </p:sp>
      <p:sp>
        <p:nvSpPr>
          <p:cNvPr id="34" name="Rectangle 33">
            <a:extLst>
              <a:ext uri="{FF2B5EF4-FFF2-40B4-BE49-F238E27FC236}">
                <a16:creationId xmlns:a16="http://schemas.microsoft.com/office/drawing/2014/main" id="{777713DB-A0B1-4507-9991-B6DCAE436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3970"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niebo, zewnętrzne, podłoże, plaża&#10;&#10;Opis wygenerowany automatycznie">
            <a:extLst>
              <a:ext uri="{FF2B5EF4-FFF2-40B4-BE49-F238E27FC236}">
                <a16:creationId xmlns:a16="http://schemas.microsoft.com/office/drawing/2014/main" id="{3C03E7DF-E759-1224-9170-CE4263FC8A06}"/>
              </a:ext>
            </a:extLst>
          </p:cNvPr>
          <p:cNvPicPr>
            <a:picLocks noChangeAspect="1"/>
          </p:cNvPicPr>
          <p:nvPr/>
        </p:nvPicPr>
        <p:blipFill rotWithShape="1">
          <a:blip r:embed="rId3"/>
          <a:srcRect l="22875" r="31967"/>
          <a:stretch/>
        </p:blipFill>
        <p:spPr>
          <a:xfrm>
            <a:off x="7534656" y="227"/>
            <a:ext cx="4657039" cy="6858000"/>
          </a:xfrm>
          <a:prstGeom prst="rect">
            <a:avLst/>
          </a:prstGeom>
        </p:spPr>
      </p:pic>
      <p:pic>
        <p:nvPicPr>
          <p:cNvPr id="36" name="Picture 35">
            <a:extLst>
              <a:ext uri="{FF2B5EF4-FFF2-40B4-BE49-F238E27FC236}">
                <a16:creationId xmlns:a16="http://schemas.microsoft.com/office/drawing/2014/main" id="{A9A96FF2-ACD7-48C4-BCE1-FC7F421086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7542372" y="0"/>
            <a:ext cx="4649628" cy="6858000"/>
          </a:xfrm>
          <a:prstGeom prst="rect">
            <a:avLst/>
          </a:prstGeom>
        </p:spPr>
      </p:pic>
    </p:spTree>
    <p:extLst>
      <p:ext uri="{BB962C8B-B14F-4D97-AF65-F5344CB8AC3E}">
        <p14:creationId xmlns:p14="http://schemas.microsoft.com/office/powerpoint/2010/main" val="2398553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3FAD17B9-9E6C-4DD1-9728-97B5E5FCCA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5" name="Rectangle 104">
            <a:extLst>
              <a:ext uri="{FF2B5EF4-FFF2-40B4-BE49-F238E27FC236}">
                <a16:creationId xmlns:a16="http://schemas.microsoft.com/office/drawing/2014/main" id="{D7AC3F90-A588-42FF-B41D-062A8D91B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43" descr="Obraz zawierający zewnętrzne, niebo, podłoże, plaża&#10;&#10;Opis wygenerowany automatycznie">
            <a:extLst>
              <a:ext uri="{FF2B5EF4-FFF2-40B4-BE49-F238E27FC236}">
                <a16:creationId xmlns:a16="http://schemas.microsoft.com/office/drawing/2014/main" id="{A491C413-ED57-57D7-4926-6581FEC0B0E6}"/>
              </a:ext>
            </a:extLst>
          </p:cNvPr>
          <p:cNvPicPr>
            <a:picLocks noChangeAspect="1"/>
          </p:cNvPicPr>
          <p:nvPr/>
        </p:nvPicPr>
        <p:blipFill rotWithShape="1">
          <a:blip r:embed="rId2">
            <a:duotone>
              <a:schemeClr val="bg2">
                <a:shade val="45000"/>
                <a:satMod val="135000"/>
              </a:schemeClr>
              <a:prstClr val="white"/>
            </a:duotone>
            <a:alphaModFix amt="25000"/>
          </a:blip>
          <a:srcRect t="14803" r="-1" b="925"/>
          <a:stretch/>
        </p:blipFill>
        <p:spPr>
          <a:xfrm>
            <a:off x="20" y="227"/>
            <a:ext cx="12191675" cy="6858000"/>
          </a:xfrm>
          <a:prstGeom prst="rect">
            <a:avLst/>
          </a:prstGeom>
        </p:spPr>
      </p:pic>
      <p:pic>
        <p:nvPicPr>
          <p:cNvPr id="107" name="Picture 106">
            <a:extLst>
              <a:ext uri="{FF2B5EF4-FFF2-40B4-BE49-F238E27FC236}">
                <a16:creationId xmlns:a16="http://schemas.microsoft.com/office/drawing/2014/main" id="{015AB904-4FB7-4A0D-B43E-03ACF05E14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2" name="Tytuł 1">
            <a:extLst>
              <a:ext uri="{FF2B5EF4-FFF2-40B4-BE49-F238E27FC236}">
                <a16:creationId xmlns:a16="http://schemas.microsoft.com/office/drawing/2014/main" id="{72B80877-A2AF-3663-E792-0C9A500B2085}"/>
              </a:ext>
            </a:extLst>
          </p:cNvPr>
          <p:cNvSpPr>
            <a:spLocks noGrp="1"/>
          </p:cNvSpPr>
          <p:nvPr>
            <p:ph type="title"/>
          </p:nvPr>
        </p:nvSpPr>
        <p:spPr>
          <a:xfrm>
            <a:off x="2611808" y="808056"/>
            <a:ext cx="7958331" cy="1077229"/>
          </a:xfrm>
        </p:spPr>
        <p:txBody>
          <a:bodyPr vert="horz" lIns="91440" tIns="45720" rIns="91440" bIns="45720" rtlCol="0">
            <a:normAutofit/>
          </a:bodyPr>
          <a:lstStyle/>
          <a:p>
            <a:pPr algn="l"/>
            <a:r>
              <a:rPr lang="en-US" dirty="0"/>
              <a:t>Soil pollution by solid waste</a:t>
            </a:r>
            <a:endParaRPr lang="en-US">
              <a:cs typeface="Arial"/>
            </a:endParaRPr>
          </a:p>
          <a:p>
            <a:pPr algn="l">
              <a:spcBef>
                <a:spcPts val="0"/>
              </a:spcBef>
            </a:pPr>
            <a:endParaRPr lang="pl-PL">
              <a:cs typeface="Arial"/>
            </a:endParaRPr>
          </a:p>
        </p:txBody>
      </p:sp>
      <p:sp>
        <p:nvSpPr>
          <p:cNvPr id="109" name="Rectangle 108">
            <a:extLst>
              <a:ext uri="{FF2B5EF4-FFF2-40B4-BE49-F238E27FC236}">
                <a16:creationId xmlns:a16="http://schemas.microsoft.com/office/drawing/2014/main" id="{E1AADF25-43E9-4DE0-AD82-4F6052319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CBC2D515-EF3C-4E4E-8BC1-192B21E92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A5C088B1-3DE6-0AE6-B1DC-3109D70C2ADA}"/>
              </a:ext>
            </a:extLst>
          </p:cNvPr>
          <p:cNvSpPr>
            <a:spLocks noGrp="1"/>
          </p:cNvSpPr>
          <p:nvPr>
            <p:ph idx="1"/>
          </p:nvPr>
        </p:nvSpPr>
        <p:spPr>
          <a:xfrm>
            <a:off x="2610579" y="2052116"/>
            <a:ext cx="7959560" cy="3997828"/>
          </a:xfrm>
        </p:spPr>
        <p:txBody>
          <a:bodyPr>
            <a:normAutofit/>
          </a:bodyPr>
          <a:lstStyle/>
          <a:p>
            <a:pPr marL="344170" indent="-337820"/>
            <a:r>
              <a:rPr lang="en-US">
                <a:latin typeface="Arial"/>
                <a:ea typeface="+mn-lt"/>
                <a:cs typeface="+mn-lt"/>
              </a:rPr>
              <a:t>Disposal of plastics, cans, and other solid waste falls into the category of soil pollution. Disposal of electrical goods such as batteries causes an adverse effect on the soil due to the presence of harmful chemicals. </a:t>
            </a:r>
            <a:endParaRPr lang="en-US">
              <a:latin typeface="Arial"/>
              <a:cs typeface="Arial" panose="020B0604020202020204"/>
            </a:endParaRPr>
          </a:p>
        </p:txBody>
      </p:sp>
    </p:spTree>
    <p:extLst>
      <p:ext uri="{BB962C8B-B14F-4D97-AF65-F5344CB8AC3E}">
        <p14:creationId xmlns:p14="http://schemas.microsoft.com/office/powerpoint/2010/main" val="21528942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2D251F"/>
      </a:dk2>
      <a:lt2>
        <a:srgbClr val="FAE9C5"/>
      </a:lt2>
      <a:accent1>
        <a:srgbClr val="ED3846"/>
      </a:accent1>
      <a:accent2>
        <a:srgbClr val="F87184"/>
      </a:accent2>
      <a:accent3>
        <a:srgbClr val="EC9DA9"/>
      </a:accent3>
      <a:accent4>
        <a:srgbClr val="ECC190"/>
      </a:accent4>
      <a:accent5>
        <a:srgbClr val="FFB268"/>
      </a:accent5>
      <a:accent6>
        <a:srgbClr val="F98657"/>
      </a:accent6>
      <a:hlink>
        <a:srgbClr val="B97669"/>
      </a:hlink>
      <a:folHlink>
        <a:srgbClr val="9E94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BCCF8060-3FCB-4641-B728-8A589529B13F}"/>
    </a:ext>
  </a:extLst>
</a:theme>
</file>

<file path=ppt/theme/theme2.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239BB0-53B8-40A5-8BB9-15D2ED1AEBC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BA7C683C-DA35-4A0E-ADD0-CC297892D8C4}">
  <ds:schemaRefs>
    <ds:schemaRef ds:uri="http://schemas.microsoft.com/sharepoint/v3/contenttype/forms"/>
  </ds:schemaRefs>
</ds:datastoreItem>
</file>

<file path=customXml/itemProps3.xml><?xml version="1.0" encoding="utf-8"?>
<ds:datastoreItem xmlns:ds="http://schemas.openxmlformats.org/officeDocument/2006/customXml" ds:itemID="{1E480F86-A978-4060-BF60-56AAB322FD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Atlas</Template>
  <TotalTime>0</TotalTime>
  <Words>1</Words>
  <Application>Microsoft Office PowerPoint</Application>
  <PresentationFormat>Panoramiczny</PresentationFormat>
  <Paragraphs>1</Paragraphs>
  <Slides>13</Slides>
  <Notes>1</Notes>
  <HiddenSlides>0</HiddenSlides>
  <MMClips>0</MMClips>
  <ScaleCrop>false</ScaleCrop>
  <HeadingPairs>
    <vt:vector size="4" baseType="variant">
      <vt:variant>
        <vt:lpstr>Motyw</vt:lpstr>
      </vt:variant>
      <vt:variant>
        <vt:i4>1</vt:i4>
      </vt:variant>
      <vt:variant>
        <vt:lpstr>Tytuły slajdów</vt:lpstr>
      </vt:variant>
      <vt:variant>
        <vt:i4>13</vt:i4>
      </vt:variant>
    </vt:vector>
  </HeadingPairs>
  <TitlesOfParts>
    <vt:vector size="14" baseType="lpstr">
      <vt:lpstr>Madison</vt:lpstr>
      <vt:lpstr>Soil Pollution</vt:lpstr>
      <vt:lpstr>Soil's meaning for the ecosystem</vt:lpstr>
      <vt:lpstr>What's humus?</vt:lpstr>
      <vt:lpstr>What's soil made of?</vt:lpstr>
      <vt:lpstr>What's land degradation?</vt:lpstr>
      <vt:lpstr>Soil pollution</vt:lpstr>
      <vt:lpstr>Causes</vt:lpstr>
      <vt:lpstr>Industrial soil pollution</vt:lpstr>
      <vt:lpstr>Soil pollution by solid waste </vt:lpstr>
      <vt:lpstr>Soil pollution by pesticides</vt:lpstr>
      <vt:lpstr>Consequences </vt:lpstr>
      <vt:lpstr>Prevention</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
  <cp:revision>488</cp:revision>
  <dcterms:created xsi:type="dcterms:W3CDTF">2023-01-31T17:25:32Z</dcterms:created>
  <dcterms:modified xsi:type="dcterms:W3CDTF">2023-01-31T20:15:49Z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