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5308A-3229-4379-AFDD-7EDC8089F08D}" v="258" dt="2022-10-20T06:22:52.406"/>
    <p1510:client id="{1DCADBE3-2F37-47D6-A300-12FF2842A384}" v="217" dt="2022-10-19T15:07:06.648"/>
    <p1510:client id="{59837704-356D-468C-B714-88419849A366}" v="42" dt="2022-10-19T15:47:07.162"/>
    <p1510:client id="{62F42DF9-299B-41C2-840F-BC6BC11FA156}" v="9" dt="2022-10-19T15:28:51.431"/>
    <p1510:client id="{7F5A74AB-2ABF-4DBC-8C24-8897B238F760}" v="62" dt="2022-10-19T14:26:11.706"/>
    <p1510:client id="{DF9D09F8-1FF0-4A5F-AFA0-B9BDC5EDB965}" v="2" dt="2022-10-19T15:52:45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2149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4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93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65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CDE45C10-227D-42DF-A888-EEFD3784FA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A214944-8898-48BC-AE6F-065DA7BBB8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255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87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49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30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44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01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8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pPr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50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0" r:id="rId6"/>
    <p:sldLayoutId id="2147483816" r:id="rId7"/>
    <p:sldLayoutId id="2147483817" r:id="rId8"/>
    <p:sldLayoutId id="2147483818" r:id="rId9"/>
    <p:sldLayoutId id="2147483819" r:id="rId10"/>
    <p:sldLayoutId id="214748382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AB7CFDD-E67B-4078-9BD0-D09D4200E4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91E377-3C4E-4C42-B42C-858169F3A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F75411-3F2D-29B8-C43D-A4C47ED00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t="28665" r="-2" b="15735"/>
          <a:stretch/>
        </p:blipFill>
        <p:spPr>
          <a:xfrm>
            <a:off x="-67236" y="1"/>
            <a:ext cx="12192001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B03B35-81F0-CE1A-DCED-FF87BD983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-367553"/>
            <a:ext cx="6457363" cy="283737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cknowledgement" pitchFamily="2" charset="0"/>
                <a:ea typeface="Batang"/>
                <a:cs typeface="Aharoni"/>
              </a:rPr>
              <a:t>The Primary School of Adam Mickiewicz in </a:t>
            </a:r>
            <a:r>
              <a:rPr lang="pl-PL" b="1" dirty="0" smtClean="0">
                <a:solidFill>
                  <a:schemeClr val="bg1"/>
                </a:solidFill>
                <a:latin typeface="Acknowledgement" pitchFamily="2" charset="0"/>
                <a:ea typeface="Batang"/>
                <a:cs typeface="Aharoni"/>
              </a:rPr>
              <a:t>Żyrzyn</a:t>
            </a:r>
            <a:r>
              <a:rPr lang="pl-PL" b="1" dirty="0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</a:br>
            <a:r>
              <a:rPr lang="pl-PL" sz="1000" dirty="0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>by Ala </a:t>
            </a:r>
            <a:r>
              <a:rPr lang="pl-PL" sz="1000" dirty="0" err="1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>Bakiera</a:t>
            </a:r>
            <a:r>
              <a:rPr lang="pl-PL" sz="1000" dirty="0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>, Lena </a:t>
            </a:r>
            <a:r>
              <a:rPr lang="pl-PL" sz="1000" dirty="0" err="1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>Tadrjan</a:t>
            </a:r>
            <a:r>
              <a:rPr lang="pl-PL" sz="1000" dirty="0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> and Julia </a:t>
            </a:r>
            <a:r>
              <a:rPr lang="pl-PL" sz="1000" dirty="0" err="1" smtClean="0">
                <a:solidFill>
                  <a:schemeClr val="bg1"/>
                </a:solidFill>
                <a:latin typeface="Aharoni"/>
                <a:ea typeface="Batang"/>
                <a:cs typeface="Aharoni"/>
              </a:rPr>
              <a:t>Ciuba</a:t>
            </a:r>
            <a:endParaRPr lang="pl-PL" sz="1000" dirty="0">
              <a:solidFill>
                <a:schemeClr val="bg1"/>
              </a:solidFill>
              <a:latin typeface="Aharoni"/>
              <a:ea typeface="Batang"/>
              <a:cs typeface="Aharoni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AE6163C-7E73-1E94-44FC-B3E92644B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3929" y="6961097"/>
            <a:ext cx="5074022" cy="1257295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B7537E-7B93-4306-B9DF-4CD583E0AA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00AB796C-11E6-468E-9C0D-38940D8E2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0FC9ACE4-DF02-4B56-B482-DDAD2EC09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99CC309-9401-4122-8206-A304650EF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az 5" descr="Obraz zawierający tekst, trawa, niebo, zewnętrzne&#10;&#10;Opis wygenerowany automatycznie">
            <a:extLst>
              <a:ext uri="{FF2B5EF4-FFF2-40B4-BE49-F238E27FC236}">
                <a16:creationId xmlns:a16="http://schemas.microsoft.com/office/drawing/2014/main" xmlns="" id="{0E02024C-875D-7660-BC8D-E23C8878A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24" y="1089212"/>
            <a:ext cx="5511052" cy="41416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9" descr="Obraz zawierający tekst, podłoże, czerwony, krzesło&#10;&#10;Opis wygenerowany automatycznie">
            <a:extLst>
              <a:ext uri="{FF2B5EF4-FFF2-40B4-BE49-F238E27FC236}">
                <a16:creationId xmlns:a16="http://schemas.microsoft.com/office/drawing/2014/main" xmlns="" id="{7574AE96-32AB-03E0-BECE-939EE5B9B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63" y="3008283"/>
            <a:ext cx="5118735" cy="362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a 6" descr="Otwarta książka kontur">
            <a:extLst>
              <a:ext uri="{FF2B5EF4-FFF2-40B4-BE49-F238E27FC236}">
                <a16:creationId xmlns:a16="http://schemas.microsoft.com/office/drawing/2014/main" xmlns="" id="{0E81C4C6-FE69-EBFC-A104-71C3DF211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-720000">
            <a:off x="189869" y="2232304"/>
            <a:ext cx="2052320" cy="2042160"/>
          </a:xfrm>
          <a:prstGeom prst="rect">
            <a:avLst/>
          </a:prstGeom>
        </p:spPr>
      </p:pic>
      <p:pic>
        <p:nvPicPr>
          <p:cNvPr id="7" name="Grafika 9" descr="Czapka ukończenia szkoły kontur">
            <a:extLst>
              <a:ext uri="{FF2B5EF4-FFF2-40B4-BE49-F238E27FC236}">
                <a16:creationId xmlns:a16="http://schemas.microsoft.com/office/drawing/2014/main" xmlns="" id="{851D3626-4DF2-2535-92A2-D3C94DFE11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78880" y="-70217"/>
            <a:ext cx="1432560" cy="1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11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14771E-AC60-9FBD-CBA1-67ACA89B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30" y="442453"/>
            <a:ext cx="4834217" cy="15436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kern="100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 of Adam Mickiewicz in Żyrzyn </a:t>
            </a:r>
            <a:r>
              <a:rPr lang="pl-PL" sz="2000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000" noProof="1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2000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eight-year primary school. The housing base is a building from the 1960s and a modern one - a former gymnasium.</a:t>
            </a:r>
            <a:endParaRPr lang="pl-PL" sz="3600" dirty="0">
              <a:latin typeface="Bahnschrift" pitchFamily="34" charset="0"/>
            </a:endParaRPr>
          </a:p>
        </p:txBody>
      </p:sp>
      <p:pic>
        <p:nvPicPr>
          <p:cNvPr id="11" name="Grafika 11" descr="Książki z wypełnieniem pełnym">
            <a:extLst>
              <a:ext uri="{FF2B5EF4-FFF2-40B4-BE49-F238E27FC236}">
                <a16:creationId xmlns:a16="http://schemas.microsoft.com/office/drawing/2014/main" xmlns="" id="{EE1A75F0-AC6F-FF4E-E362-B13755272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48800" y="4025153"/>
            <a:ext cx="2225488" cy="2225488"/>
          </a:xfrm>
          <a:prstGeom prst="rect">
            <a:avLst/>
          </a:prstGeom>
        </p:spPr>
      </p:pic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5D40D3C2-1B64-62CD-B323-91067ECC7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42452"/>
            <a:ext cx="5073445" cy="4050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C161554-EF04-17DE-3401-4E091EB06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30" y="2222091"/>
            <a:ext cx="5392269" cy="40508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112755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939567A7-35CF-B68E-10AA-4013B73EEA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884" y="672952"/>
            <a:ext cx="4321936" cy="3928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1449FFE0-D6B1-2247-BD5D-7DBA72184D8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883085" y="320511"/>
            <a:ext cx="4590099" cy="1696825"/>
          </a:xfrm>
        </p:spPr>
        <p:txBody>
          <a:bodyPr>
            <a:noAutofit/>
          </a:bodyPr>
          <a:lstStyle/>
          <a:p>
            <a:r>
              <a:rPr lang="pl-PL" sz="2400" dirty="0" smtClean="0">
                <a:latin typeface="Bahnschrift" pitchFamily="34" charset="0"/>
              </a:rPr>
              <a:t>In </a:t>
            </a:r>
            <a:r>
              <a:rPr lang="pl-PL" sz="2400" dirty="0" err="1" smtClean="0">
                <a:latin typeface="Bahnschrift" pitchFamily="34" charset="0"/>
              </a:rPr>
              <a:t>our</a:t>
            </a:r>
            <a:r>
              <a:rPr lang="pl-PL" sz="2400" dirty="0" smtClean="0">
                <a:latin typeface="Bahnschrift" pitchFamily="34" charset="0"/>
              </a:rPr>
              <a:t> school we </a:t>
            </a:r>
            <a:r>
              <a:rPr lang="pl-PL" sz="2400" dirty="0" err="1" smtClean="0">
                <a:latin typeface="Bahnschrift" pitchFamily="34" charset="0"/>
              </a:rPr>
              <a:t>have</a:t>
            </a:r>
            <a:r>
              <a:rPr lang="pl-PL" sz="2400" dirty="0" smtClean="0">
                <a:latin typeface="Bahnschrift" pitchFamily="34" charset="0"/>
              </a:rPr>
              <a:t>  a </a:t>
            </a:r>
            <a:r>
              <a:rPr lang="pl-PL" sz="2400" dirty="0" err="1" smtClean="0">
                <a:latin typeface="Bahnschrift" pitchFamily="34" charset="0"/>
              </a:rPr>
              <a:t>cloakroom</a:t>
            </a:r>
            <a:r>
              <a:rPr lang="pl-PL" sz="2400" dirty="0" smtClean="0">
                <a:latin typeface="Bahnschrift" pitchFamily="34" charset="0"/>
              </a:rPr>
              <a:t> </a:t>
            </a:r>
            <a:r>
              <a:rPr lang="pl-PL" sz="2400" dirty="0" err="1" smtClean="0">
                <a:latin typeface="Bahnschrift" pitchFamily="34" charset="0"/>
              </a:rPr>
              <a:t>with</a:t>
            </a:r>
            <a:r>
              <a:rPr lang="pl-PL" sz="2400" dirty="0" smtClean="0">
                <a:latin typeface="Bahnschrift" pitchFamily="34" charset="0"/>
              </a:rPr>
              <a:t> </a:t>
            </a:r>
            <a:r>
              <a:rPr lang="pl-PL" sz="2400" dirty="0" err="1" smtClean="0">
                <a:latin typeface="Bahnschrift" pitchFamily="34" charset="0"/>
              </a:rPr>
              <a:t>lockers</a:t>
            </a:r>
            <a:r>
              <a:rPr lang="pl-PL" sz="2400" dirty="0" smtClean="0">
                <a:latin typeface="Bahnschrift" pitchFamily="34" charset="0"/>
              </a:rPr>
              <a:t> and long </a:t>
            </a:r>
            <a:r>
              <a:rPr lang="pl-PL" sz="2400" dirty="0" err="1" smtClean="0">
                <a:latin typeface="Bahnschrift" pitchFamily="34" charset="0"/>
              </a:rPr>
              <a:t>corridors</a:t>
            </a:r>
            <a:r>
              <a:rPr lang="pl-PL" sz="2400" dirty="0" smtClean="0">
                <a:latin typeface="Bahnschrift" pitchFamily="34" charset="0"/>
              </a:rPr>
              <a:t> </a:t>
            </a:r>
            <a:r>
              <a:rPr lang="pl-PL" sz="2400" dirty="0" err="1" smtClean="0">
                <a:latin typeface="Bahnschrift" pitchFamily="34" charset="0"/>
              </a:rPr>
              <a:t>with</a:t>
            </a:r>
            <a:r>
              <a:rPr lang="pl-PL" sz="2400" dirty="0" smtClean="0">
                <a:latin typeface="Bahnschrift" pitchFamily="34" charset="0"/>
              </a:rPr>
              <a:t> </a:t>
            </a:r>
            <a:r>
              <a:rPr lang="pl-PL" sz="2400" dirty="0" err="1" smtClean="0">
                <a:latin typeface="Bahnschrift" pitchFamily="34" charset="0"/>
              </a:rPr>
              <a:t>chairs</a:t>
            </a:r>
            <a:r>
              <a:rPr lang="pl-PL" sz="2400" dirty="0" smtClean="0">
                <a:latin typeface="Bahnschrift" pitchFamily="34" charset="0"/>
              </a:rPr>
              <a:t>.</a:t>
            </a:r>
            <a:endParaRPr lang="pl-PL" sz="2400" dirty="0">
              <a:latin typeface="Bahnschrift" pitchFamily="34" charset="0"/>
            </a:endParaRPr>
          </a:p>
        </p:txBody>
      </p:sp>
      <p:pic>
        <p:nvPicPr>
          <p:cNvPr id="4" name="Grafika 4" descr="Architektura z wypełnieniem pełnym">
            <a:extLst>
              <a:ext uri="{FF2B5EF4-FFF2-40B4-BE49-F238E27FC236}">
                <a16:creationId xmlns:a16="http://schemas.microsoft.com/office/drawing/2014/main" xmlns="" id="{77C8B47F-2226-9F11-6B65-595D7E2F5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900000">
            <a:off x="10017927" y="147381"/>
            <a:ext cx="1967334" cy="185656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AFA52FC8-330D-233D-0C6F-0CC053942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620" y="2139886"/>
            <a:ext cx="3949700" cy="1932298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xmlns="" id="{B2DBFFF3-8BCA-7960-7CF5-3F4B097883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28852" y="1857079"/>
            <a:ext cx="5201263" cy="42585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5279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58D5035-F5B1-C21E-B579-16F91A52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756"/>
            <a:ext cx="6335806" cy="20511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/>
            </a:r>
            <a:br>
              <a:rPr lang="pl-PL" dirty="0">
                <a:ea typeface="+mn-lt"/>
                <a:cs typeface="+mn-lt"/>
              </a:rPr>
            </a:br>
            <a:endParaRPr lang="pl-PL" dirty="0">
              <a:ea typeface="+mn-lt"/>
              <a:cs typeface="+mn-lt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0A07B8B-4E59-0C9A-A424-6B0DABDF0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3982" y="357756"/>
            <a:ext cx="3952525" cy="2623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17245EE5-6B15-DD5A-CB5B-4392E4A7D0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3982" y="3293807"/>
            <a:ext cx="3952524" cy="304379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94BD41BF-CAA5-4455-CA53-DB3B1F3305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63659" y="357756"/>
            <a:ext cx="4050844" cy="2623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A2836438-9731-C7D0-9898-15B1DE1E65D1}"/>
              </a:ext>
            </a:extLst>
          </p:cNvPr>
          <p:cNvSpPr txBox="1"/>
          <p:nvPr/>
        </p:nvSpPr>
        <p:spPr>
          <a:xfrm>
            <a:off x="4758812" y="3429000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Bahnschrift" pitchFamily="34" charset="0"/>
              </a:rPr>
              <a:t>These are our </a:t>
            </a:r>
            <a:r>
              <a:rPr lang="en-US" sz="3200" dirty="0" smtClean="0">
                <a:latin typeface="Bahnschrift" pitchFamily="34" charset="0"/>
              </a:rPr>
              <a:t>3</a:t>
            </a:r>
            <a:r>
              <a:rPr lang="pl-PL" sz="3200" dirty="0" smtClean="0">
                <a:latin typeface="Bahnschrift" pitchFamily="34" charset="0"/>
              </a:rPr>
              <a:t> </a:t>
            </a:r>
            <a:r>
              <a:rPr lang="pl-PL" sz="3200" dirty="0" err="1" smtClean="0">
                <a:latin typeface="Bahnschrift" pitchFamily="34" charset="0"/>
              </a:rPr>
              <a:t>favourite</a:t>
            </a:r>
            <a:r>
              <a:rPr lang="pl-PL" sz="3200" dirty="0" smtClean="0">
                <a:latin typeface="Bahnschrift" pitchFamily="34" charset="0"/>
              </a:rPr>
              <a:t> </a:t>
            </a:r>
            <a:r>
              <a:rPr lang="pl-PL" sz="3200" dirty="0" err="1" smtClean="0">
                <a:latin typeface="Bahnschrift" pitchFamily="34" charset="0"/>
              </a:rPr>
              <a:t>class</a:t>
            </a:r>
            <a:r>
              <a:rPr lang="en-US" sz="3200" dirty="0" smtClean="0">
                <a:latin typeface="Bahnschrift" pitchFamily="34" charset="0"/>
              </a:rPr>
              <a:t> </a:t>
            </a:r>
            <a:r>
              <a:rPr lang="en-US" sz="3200" dirty="0">
                <a:latin typeface="Bahnschrift" pitchFamily="34" charset="0"/>
              </a:rPr>
              <a:t>rooms: IT </a:t>
            </a:r>
            <a:r>
              <a:rPr lang="pl-PL" sz="3200" dirty="0" smtClean="0">
                <a:latin typeface="Bahnschrift" pitchFamily="34" charset="0"/>
              </a:rPr>
              <a:t>lab,</a:t>
            </a:r>
            <a:r>
              <a:rPr lang="en-US" sz="3200" dirty="0" smtClean="0">
                <a:latin typeface="Bahnschrift" pitchFamily="34" charset="0"/>
              </a:rPr>
              <a:t> </a:t>
            </a:r>
            <a:r>
              <a:rPr lang="en-US" sz="3200" dirty="0">
                <a:latin typeface="Bahnschrift" pitchFamily="34" charset="0"/>
              </a:rPr>
              <a:t>history </a:t>
            </a:r>
            <a:r>
              <a:rPr lang="pl-PL" sz="3200" dirty="0" err="1" smtClean="0">
                <a:latin typeface="Bahnschrift" pitchFamily="34" charset="0"/>
              </a:rPr>
              <a:t>class</a:t>
            </a:r>
            <a:r>
              <a:rPr lang="en-US" sz="3200" dirty="0" smtClean="0">
                <a:latin typeface="Bahnschrift" pitchFamily="34" charset="0"/>
              </a:rPr>
              <a:t>room </a:t>
            </a:r>
            <a:r>
              <a:rPr lang="en-US" sz="3200" dirty="0">
                <a:latin typeface="Bahnschrift" pitchFamily="34" charset="0"/>
              </a:rPr>
              <a:t>and English </a:t>
            </a:r>
            <a:r>
              <a:rPr lang="pl-PL" sz="3200" dirty="0" err="1" smtClean="0">
                <a:latin typeface="Bahnschrift" pitchFamily="34" charset="0"/>
              </a:rPr>
              <a:t>class</a:t>
            </a:r>
            <a:r>
              <a:rPr lang="en-US" sz="3200" dirty="0" smtClean="0">
                <a:latin typeface="Bahnschrift" pitchFamily="34" charset="0"/>
              </a:rPr>
              <a:t>room</a:t>
            </a:r>
            <a:r>
              <a:rPr lang="pl-PL" sz="3200" dirty="0">
                <a:latin typeface="Bahnschrif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8305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57AE42-0077-AB0C-5914-0DB8DE98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827" y="188538"/>
            <a:ext cx="6042581" cy="2092750"/>
          </a:xfrm>
        </p:spPr>
        <p:txBody>
          <a:bodyPr>
            <a:normAutofit/>
          </a:bodyPr>
          <a:lstStyle/>
          <a:p>
            <a:r>
              <a:rPr lang="pl-PL" dirty="0">
                <a:latin typeface="Bahnschrift" pitchFamily="34" charset="0"/>
              </a:rPr>
              <a:t>In our school we also have a canteen and a library</a:t>
            </a:r>
            <a:r>
              <a:rPr lang="pl-PL" dirty="0"/>
              <a:t>.</a:t>
            </a:r>
          </a:p>
        </p:txBody>
      </p:sp>
      <p:pic>
        <p:nvPicPr>
          <p:cNvPr id="8" name="Grafika 8" descr="Książki na półce z wypełnieniem pełnym">
            <a:extLst>
              <a:ext uri="{FF2B5EF4-FFF2-40B4-BE49-F238E27FC236}">
                <a16:creationId xmlns:a16="http://schemas.microsoft.com/office/drawing/2014/main" xmlns="" id="{292A5BB3-54F7-1B81-D25E-636D27B4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-900000">
            <a:off x="646618" y="4108533"/>
            <a:ext cx="1665194" cy="22591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55A9212-9CAC-2B34-C330-313EE049A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2638" y="454761"/>
            <a:ext cx="4698409" cy="32334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B20B4C0-4A03-8E5F-983D-27AF0F4FF8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82705" y="2809187"/>
            <a:ext cx="6426657" cy="35350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1431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D141DDC9-7B2B-A618-CF4E-C063137E4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4779" y="367644"/>
            <a:ext cx="4911365" cy="30613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CD0B8A42-64F6-42B7-7262-1E0DDEED5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995843" y="367644"/>
            <a:ext cx="5611299" cy="30613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xmlns="" id="{A095F294-5B9B-3F5E-6B10-C52639C8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704732"/>
            <a:ext cx="5180076" cy="1725107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" pitchFamily="34" charset="0"/>
              </a:rPr>
              <a:t>Recently, a modern sports hall and gym were also built</a:t>
            </a:r>
            <a:r>
              <a:rPr lang="pl-PL" dirty="0">
                <a:latin typeface="Bahnschrift" pitchFamily="34" charset="0"/>
              </a:rPr>
              <a:t>.</a:t>
            </a:r>
          </a:p>
        </p:txBody>
      </p:sp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xmlns="" id="{FE754945-B0DC-A2BA-104E-6AE8A162E6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0660" y="3877785"/>
            <a:ext cx="4104592" cy="26125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94344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xmlns="" id="{A095F294-5B9B-3F5E-6B10-C52639C8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42" y="537328"/>
            <a:ext cx="5970938" cy="171567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ahnschrift" pitchFamily="34" charset="0"/>
              </a:rPr>
              <a:t>Adam Mickiewicz is the patron of our school, and John Paul II is the patron of the </a:t>
            </a:r>
            <a:r>
              <a:rPr lang="pl-PL" dirty="0" err="1" smtClean="0">
                <a:latin typeface="Bahnschrift" pitchFamily="34" charset="0"/>
              </a:rPr>
              <a:t>former</a:t>
            </a:r>
            <a:r>
              <a:rPr lang="pl-PL" dirty="0" smtClean="0">
                <a:latin typeface="Bahnschrift" pitchFamily="34" charset="0"/>
              </a:rPr>
              <a:t> </a:t>
            </a:r>
            <a:r>
              <a:rPr lang="en-US" dirty="0" smtClean="0">
                <a:latin typeface="Bahnschrift" pitchFamily="34" charset="0"/>
              </a:rPr>
              <a:t>gymnasium</a:t>
            </a:r>
            <a:r>
              <a:rPr lang="en-US" dirty="0">
                <a:latin typeface="Bahnschrift" pitchFamily="34" charset="0"/>
              </a:rPr>
              <a:t>.</a:t>
            </a:r>
            <a:endParaRPr lang="pl-PL" dirty="0">
              <a:latin typeface="Bahnschrift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94B7968-47B1-8849-F11D-2B33BEBAD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56" y="537328"/>
            <a:ext cx="4514848" cy="45010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EAC5827-1EAA-D944-0B16-68ED76D14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46" y="2516958"/>
            <a:ext cx="4334632" cy="404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815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>
            <a:extLst>
              <a:ext uri="{FF2B5EF4-FFF2-40B4-BE49-F238E27FC236}">
                <a16:creationId xmlns:a16="http://schemas.microsoft.com/office/drawing/2014/main" xmlns="" id="{A095F294-5B9B-3F5E-6B10-C52639C8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594" y="537328"/>
            <a:ext cx="5928894" cy="1536569"/>
          </a:xfrm>
        </p:spPr>
        <p:txBody>
          <a:bodyPr>
            <a:normAutofit fontScale="90000"/>
          </a:bodyPr>
          <a:lstStyle/>
          <a:p>
            <a:r>
              <a:rPr lang="pl-PL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school is a </a:t>
            </a:r>
            <a:r>
              <a:rPr lang="pl-PL" dirty="0" err="1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pl-PL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place. </a:t>
            </a:r>
            <a:r>
              <a:rPr lang="pl-PL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has a warm and </a:t>
            </a:r>
            <a:r>
              <a:rPr lang="pl-PL" dirty="0" err="1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</a:t>
            </a:r>
            <a:r>
              <a:rPr lang="pl-PL" dirty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r>
              <a:rPr lang="pl-PL" dirty="0" smtClean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pl-PL" dirty="0" err="1" smtClean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</a:t>
            </a:r>
            <a:r>
              <a:rPr lang="pl-PL" dirty="0" smtClean="0">
                <a:effectLst/>
                <a:latin typeface="Bahnschrift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4800" dirty="0">
              <a:latin typeface="Bahnschrif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4C885C38-F008-F12D-73D9-7E3B5BA8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77316" y="1800520"/>
            <a:ext cx="6466787" cy="42891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5137394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AnalogousFromLightSeedLeftStep">
      <a:dk1>
        <a:srgbClr val="000000"/>
      </a:dk1>
      <a:lt1>
        <a:srgbClr val="FFFFFF"/>
      </a:lt1>
      <a:dk2>
        <a:srgbClr val="3E2441"/>
      </a:dk2>
      <a:lt2>
        <a:srgbClr val="E2E7E8"/>
      </a:lt2>
      <a:accent1>
        <a:srgbClr val="E68676"/>
      </a:accent1>
      <a:accent2>
        <a:srgbClr val="E1587D"/>
      </a:accent2>
      <a:accent3>
        <a:srgbClr val="E676C3"/>
      </a:accent3>
      <a:accent4>
        <a:srgbClr val="D258E1"/>
      </a:accent4>
      <a:accent5>
        <a:srgbClr val="AC76E6"/>
      </a:accent5>
      <a:accent6>
        <a:srgbClr val="6058E1"/>
      </a:accent6>
      <a:hlink>
        <a:srgbClr val="598C94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7</TotalTime>
  <Words>136</Words>
  <Application>Microsoft Office PowerPoint</Application>
  <PresentationFormat>Niestandardowy</PresentationFormat>
  <Paragraphs>10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AdornVTI</vt:lpstr>
      <vt:lpstr>The Primary School of Adam Mickiewicz in Żyrzyn by Ala Bakiera, Lena Tadrjan and Julia Ciuba</vt:lpstr>
      <vt:lpstr>Primary School of Adam Mickiewicz in Żyrzyn is an eight-year primary school. The housing base is a building from the 1960s and a modern one - a former gymnasium.</vt:lpstr>
      <vt:lpstr>Slajd 3</vt:lpstr>
      <vt:lpstr>Slajd 4</vt:lpstr>
      <vt:lpstr>In our school we also have a canteen and a library.</vt:lpstr>
      <vt:lpstr>Recently, a modern sports hall and gym were also built.</vt:lpstr>
      <vt:lpstr>Adam Mickiewicz is the patron of our school, and John Paul II is the patron of the former gymnasium.</vt:lpstr>
      <vt:lpstr>Our school is a safe place. It has a warm and friendly atmosphere for everyone.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</dc:creator>
  <cp:lastModifiedBy>Iwona Saran</cp:lastModifiedBy>
  <cp:revision>66</cp:revision>
  <dcterms:created xsi:type="dcterms:W3CDTF">2013-07-15T20:26:40Z</dcterms:created>
  <dcterms:modified xsi:type="dcterms:W3CDTF">2023-04-21T18:23:03Z</dcterms:modified>
</cp:coreProperties>
</file>